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2" r:id="rId2"/>
    <p:sldId id="264" r:id="rId3"/>
    <p:sldId id="257" r:id="rId4"/>
    <p:sldId id="258" r:id="rId5"/>
    <p:sldId id="259" r:id="rId6"/>
    <p:sldId id="260" r:id="rId7"/>
    <p:sldId id="263" r:id="rId8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7" d="100"/>
          <a:sy n="97" d="100"/>
        </p:scale>
        <p:origin x="-102" y="-7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90ABF46-A43C-424E-BE6E-22B478DDD794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3866107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E9D3AF33-6A23-47B3-9792-9E0C5932A08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766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C48C01D-B598-4FB4-97CB-67F05A6A5131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399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cs-CZ"/>
              <a:t>Tajenka je „slova“.</a:t>
            </a:r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0DC4049-5B15-43C1-B5D3-7054224B1EBE}" type="slidenum">
              <a:t>5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399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rgbClr val="C5D1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4"/>
          <p:cNvSpPr/>
          <p:nvPr/>
        </p:nvSpPr>
        <p:spPr>
          <a:xfrm>
            <a:off x="0" y="7391680"/>
            <a:ext cx="10080629" cy="16799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3" name="Obdélník 18"/>
          <p:cNvSpPr/>
          <p:nvPr/>
        </p:nvSpPr>
        <p:spPr>
          <a:xfrm>
            <a:off x="9912617" y="3355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4" name="Obdélník 17"/>
          <p:cNvSpPr/>
          <p:nvPr/>
        </p:nvSpPr>
        <p:spPr>
          <a:xfrm>
            <a:off x="0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5" name="Obdélník 15"/>
          <p:cNvSpPr/>
          <p:nvPr/>
        </p:nvSpPr>
        <p:spPr>
          <a:xfrm>
            <a:off x="0" y="0"/>
            <a:ext cx="10080629" cy="2771884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6" name="Obdélník 11"/>
          <p:cNvSpPr/>
          <p:nvPr/>
        </p:nvSpPr>
        <p:spPr>
          <a:xfrm>
            <a:off x="161291" y="7045616"/>
            <a:ext cx="9737884" cy="341235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7" name="Podnadpis 8"/>
          <p:cNvSpPr txBox="1">
            <a:spLocks noGrp="1"/>
          </p:cNvSpPr>
          <p:nvPr>
            <p:ph type="subTitle" idx="1"/>
          </p:nvPr>
        </p:nvSpPr>
        <p:spPr>
          <a:xfrm>
            <a:off x="1512097" y="3107862"/>
            <a:ext cx="7056433" cy="1931916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 b="1" cap="all" spc="276">
                <a:solidFill>
                  <a:srgbClr val="646B86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  <a:endParaRPr lang="en-US"/>
          </a:p>
        </p:txBody>
      </p:sp>
      <p:sp>
        <p:nvSpPr>
          <p:cNvPr id="8" name="Zástupný symbol pro datum 27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zápatí 16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Přímá spojnice 6"/>
          <p:cNvSpPr/>
          <p:nvPr/>
        </p:nvSpPr>
        <p:spPr>
          <a:xfrm>
            <a:off x="171367" y="2667725"/>
            <a:ext cx="973788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11430">
            <a:solidFill>
              <a:srgbClr val="7B9899"/>
            </a:solidFill>
            <a:custDash>
              <a:ds d="100000" sp="100000"/>
            </a:custDash>
            <a:round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1" name="Obdélník 9"/>
          <p:cNvSpPr/>
          <p:nvPr/>
        </p:nvSpPr>
        <p:spPr>
          <a:xfrm>
            <a:off x="168011" y="167993"/>
            <a:ext cx="9737884" cy="7216966"/>
          </a:xfrm>
          <a:prstGeom prst="rect">
            <a:avLst/>
          </a:prstGeom>
          <a:noFill/>
          <a:ln w="9528">
            <a:solidFill>
              <a:srgbClr val="7B9899"/>
            </a:solidFill>
            <a:prstDash val="solid"/>
            <a:miter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2" name="Ovál 12"/>
          <p:cNvSpPr/>
          <p:nvPr/>
        </p:nvSpPr>
        <p:spPr>
          <a:xfrm>
            <a:off x="4704295" y="2331738"/>
            <a:ext cx="672038" cy="67197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3" name="Ovál 13"/>
          <p:cNvSpPr/>
          <p:nvPr/>
        </p:nvSpPr>
        <p:spPr>
          <a:xfrm>
            <a:off x="4808454" y="2435897"/>
            <a:ext cx="463710" cy="46365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50804">
            <a:solidFill>
              <a:srgbClr val="7B9899"/>
            </a:solidFill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4" name="Zástupný symbol pro číslo snímku 28"/>
          <p:cNvSpPr txBox="1">
            <a:spLocks noGrp="1"/>
          </p:cNvSpPr>
          <p:nvPr>
            <p:ph type="sldNum" sz="quarter" idx="8"/>
          </p:nvPr>
        </p:nvSpPr>
        <p:spPr>
          <a:xfrm>
            <a:off x="4788301" y="2424485"/>
            <a:ext cx="504035" cy="486479"/>
          </a:xfrm>
        </p:spPr>
        <p:txBody>
          <a:bodyPr/>
          <a:lstStyle>
            <a:lvl1pPr>
              <a:defRPr/>
            </a:lvl1pPr>
          </a:lstStyle>
          <a:p>
            <a:pPr lvl="0"/>
            <a:fld id="{A9731CE5-B712-4073-8531-2731E7BC4E07}" type="slidenum">
              <a:t>‹#›</a:t>
            </a:fld>
            <a:endParaRPr lang="cs-CZ"/>
          </a:p>
        </p:txBody>
      </p:sp>
      <p:sp>
        <p:nvSpPr>
          <p:cNvPr id="15" name="Nadpis 7"/>
          <p:cNvSpPr txBox="1">
            <a:spLocks noGrp="1"/>
          </p:cNvSpPr>
          <p:nvPr>
            <p:ph type="ctrTitle"/>
          </p:nvPr>
        </p:nvSpPr>
        <p:spPr>
          <a:xfrm>
            <a:off x="756044" y="419983"/>
            <a:ext cx="8568531" cy="1931916"/>
          </a:xfrm>
        </p:spPr>
        <p:txBody>
          <a:bodyPr/>
          <a:lstStyle>
            <a:lvl1pPr>
              <a:defRPr sz="4600">
                <a:solidFill>
                  <a:srgbClr val="D16349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612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Pr>
        <a:solidFill>
          <a:srgbClr val="C5D1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8"/>
          </p:nvPr>
        </p:nvSpPr>
        <p:spPr>
          <a:xfrm>
            <a:off x="4808454" y="1131387"/>
            <a:ext cx="504035" cy="486479"/>
          </a:xfrm>
        </p:spPr>
        <p:txBody>
          <a:bodyPr/>
          <a:lstStyle>
            <a:lvl1pPr>
              <a:defRPr/>
            </a:lvl1pPr>
          </a:lstStyle>
          <a:p>
            <a:pPr lvl="0"/>
            <a:fld id="{16783434-86A2-4786-B6A4-1F2CBF1C5B48}" type="slidenum">
              <a:t>‹#›</a:t>
            </a:fld>
            <a:endParaRPr lang="cs-CZ"/>
          </a:p>
        </p:txBody>
      </p:sp>
      <p:sp>
        <p:nvSpPr>
          <p:cNvPr id="6" name="Zástupný symbol pro obsah 7"/>
          <p:cNvSpPr txBox="1">
            <a:spLocks noGrp="1"/>
          </p:cNvSpPr>
          <p:nvPr>
            <p:ph idx="1"/>
          </p:nvPr>
        </p:nvSpPr>
        <p:spPr>
          <a:xfrm>
            <a:off x="332658" y="1683291"/>
            <a:ext cx="9374977" cy="503977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926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6"/>
          <p:cNvSpPr/>
          <p:nvPr/>
        </p:nvSpPr>
        <p:spPr>
          <a:xfrm>
            <a:off x="0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3" name="Obdélník 14"/>
          <p:cNvSpPr/>
          <p:nvPr/>
        </p:nvSpPr>
        <p:spPr>
          <a:xfrm>
            <a:off x="0" y="7391680"/>
            <a:ext cx="10080629" cy="16799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4" name="Obdélník 15"/>
          <p:cNvSpPr/>
          <p:nvPr/>
        </p:nvSpPr>
        <p:spPr>
          <a:xfrm>
            <a:off x="0" y="0"/>
            <a:ext cx="10080629" cy="16799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5" name="Obdélník 17"/>
          <p:cNvSpPr/>
          <p:nvPr/>
        </p:nvSpPr>
        <p:spPr>
          <a:xfrm>
            <a:off x="9912617" y="20994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6" name="Obdélník 18"/>
          <p:cNvSpPr/>
          <p:nvPr/>
        </p:nvSpPr>
        <p:spPr>
          <a:xfrm>
            <a:off x="168011" y="2519894"/>
            <a:ext cx="9737884" cy="335987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7" name="Obdélník 11"/>
          <p:cNvSpPr/>
          <p:nvPr/>
        </p:nvSpPr>
        <p:spPr>
          <a:xfrm>
            <a:off x="171367" y="156920"/>
            <a:ext cx="9737884" cy="2358621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8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1508595" y="3023865"/>
            <a:ext cx="7143942" cy="1844417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 b="1" cap="all" spc="276">
                <a:solidFill>
                  <a:srgbClr val="646B86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9" name="Obdélník 12"/>
          <p:cNvSpPr/>
          <p:nvPr/>
        </p:nvSpPr>
        <p:spPr>
          <a:xfrm>
            <a:off x="161291" y="7045616"/>
            <a:ext cx="9737884" cy="341235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0" name="Obdélník 13"/>
          <p:cNvSpPr/>
          <p:nvPr/>
        </p:nvSpPr>
        <p:spPr>
          <a:xfrm>
            <a:off x="168011" y="167993"/>
            <a:ext cx="9737884" cy="7216966"/>
          </a:xfrm>
          <a:prstGeom prst="rect">
            <a:avLst/>
          </a:prstGeom>
          <a:noFill/>
          <a:ln w="9528">
            <a:solidFill>
              <a:srgbClr val="7B9899"/>
            </a:solidFill>
            <a:prstDash val="solid"/>
            <a:miter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1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2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3" name="Přímá spojnice 7"/>
          <p:cNvSpPr/>
          <p:nvPr/>
        </p:nvSpPr>
        <p:spPr>
          <a:xfrm>
            <a:off x="168011" y="2687887"/>
            <a:ext cx="973788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11430">
            <a:solidFill>
              <a:srgbClr val="7B9899"/>
            </a:solidFill>
            <a:custDash>
              <a:ds d="100000" sp="100000"/>
            </a:custDash>
            <a:round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4" name="Ovál 9"/>
          <p:cNvSpPr/>
          <p:nvPr/>
        </p:nvSpPr>
        <p:spPr>
          <a:xfrm>
            <a:off x="4704295" y="2331738"/>
            <a:ext cx="672038" cy="67197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5" name="Ovál 10"/>
          <p:cNvSpPr/>
          <p:nvPr/>
        </p:nvSpPr>
        <p:spPr>
          <a:xfrm>
            <a:off x="4808454" y="2435897"/>
            <a:ext cx="463710" cy="46365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50804">
            <a:solidFill>
              <a:srgbClr val="7B9899"/>
            </a:solidFill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6" name="Zástupný symbol pro číslo snímku 5"/>
          <p:cNvSpPr txBox="1">
            <a:spLocks noGrp="1"/>
          </p:cNvSpPr>
          <p:nvPr>
            <p:ph type="sldNum" sz="quarter" idx="8"/>
          </p:nvPr>
        </p:nvSpPr>
        <p:spPr>
          <a:xfrm>
            <a:off x="4788301" y="2424485"/>
            <a:ext cx="504035" cy="486479"/>
          </a:xfrm>
        </p:spPr>
        <p:txBody>
          <a:bodyPr/>
          <a:lstStyle>
            <a:lvl1pPr>
              <a:defRPr/>
            </a:lvl1pPr>
          </a:lstStyle>
          <a:p>
            <a:pPr lvl="0"/>
            <a:fld id="{6644218F-2C26-4711-8191-05D12F9A8014}" type="slidenum">
              <a:t>‹#›</a:t>
            </a:fld>
            <a:endParaRPr lang="cs-CZ"/>
          </a:p>
        </p:txBody>
      </p:sp>
      <p:sp>
        <p:nvSpPr>
          <p:cNvPr id="17" name="Nadpis 1"/>
          <p:cNvSpPr txBox="1">
            <a:spLocks noGrp="1"/>
          </p:cNvSpPr>
          <p:nvPr>
            <p:ph type="title"/>
          </p:nvPr>
        </p:nvSpPr>
        <p:spPr>
          <a:xfrm>
            <a:off x="796296" y="587977"/>
            <a:ext cx="8568531" cy="1679926"/>
          </a:xfrm>
        </p:spPr>
        <p:txBody>
          <a:bodyPr/>
          <a:lstStyle>
            <a:lvl1pPr>
              <a:defRPr sz="46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63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Pr>
        <a:solidFill>
          <a:srgbClr val="C5D1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datum 4"/>
          <p:cNvSpPr txBox="1">
            <a:spLocks noGrp="1"/>
          </p:cNvSpPr>
          <p:nvPr>
            <p:ph type="dt" sz="half" idx="7"/>
          </p:nvPr>
        </p:nvSpPr>
        <p:spPr>
          <a:xfrm>
            <a:off x="6384395" y="7065779"/>
            <a:ext cx="3356844" cy="40318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6936D4-DE74-47D9-A846-87FBB6F133C8}" type="slidenum">
              <a:t>‹#›</a:t>
            </a:fld>
            <a:endParaRPr lang="cs-CZ"/>
          </a:p>
        </p:txBody>
      </p:sp>
      <p:sp>
        <p:nvSpPr>
          <p:cNvPr id="6" name="Přímá spojnice 7"/>
          <p:cNvSpPr/>
          <p:nvPr/>
        </p:nvSpPr>
        <p:spPr>
          <a:xfrm flipV="1">
            <a:off x="5030480" y="1736866"/>
            <a:ext cx="9838" cy="531267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9528">
            <a:solidFill>
              <a:srgbClr val="646B86"/>
            </a:solidFill>
            <a:custDash>
              <a:ds d="100000" sp="100000"/>
            </a:custDash>
            <a:round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7" name="Zástupný symbol pro obsah 9"/>
          <p:cNvSpPr txBox="1">
            <a:spLocks noGrp="1"/>
          </p:cNvSpPr>
          <p:nvPr>
            <p:ph idx="1"/>
          </p:nvPr>
        </p:nvSpPr>
        <p:spPr>
          <a:xfrm>
            <a:off x="332658" y="1511932"/>
            <a:ext cx="4452277" cy="5160736"/>
          </a:xfrm>
        </p:spPr>
        <p:txBody>
          <a:bodyPr/>
          <a:lstStyle>
            <a:lvl1pPr>
              <a:defRPr sz="28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8" name="Zástupný symbol pro obsah 11"/>
          <p:cNvSpPr txBox="1">
            <a:spLocks noGrp="1"/>
          </p:cNvSpPr>
          <p:nvPr>
            <p:ph idx="2"/>
          </p:nvPr>
        </p:nvSpPr>
        <p:spPr>
          <a:xfrm>
            <a:off x="5292327" y="1511932"/>
            <a:ext cx="4452277" cy="5160736"/>
          </a:xfrm>
        </p:spPr>
        <p:txBody>
          <a:bodyPr/>
          <a:lstStyle>
            <a:lvl1pPr>
              <a:defRPr sz="28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183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Pr>
        <a:solidFill>
          <a:srgbClr val="C5D1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9"/>
          <p:cNvSpPr/>
          <p:nvPr/>
        </p:nvSpPr>
        <p:spPr>
          <a:xfrm flipV="1">
            <a:off x="5040309" y="2425391"/>
            <a:ext cx="0" cy="46164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9528">
            <a:solidFill>
              <a:srgbClr val="646B86"/>
            </a:solidFill>
            <a:custDash>
              <a:ds d="100000" sp="100000"/>
            </a:custDash>
            <a:round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3" name="Obdélník 19"/>
          <p:cNvSpPr/>
          <p:nvPr/>
        </p:nvSpPr>
        <p:spPr>
          <a:xfrm>
            <a:off x="0" y="0"/>
            <a:ext cx="10080629" cy="1595929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4" name="Obdélník 18"/>
          <p:cNvSpPr/>
          <p:nvPr/>
        </p:nvSpPr>
        <p:spPr>
          <a:xfrm>
            <a:off x="0" y="7391680"/>
            <a:ext cx="10080629" cy="16799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5" name="Obdélník 20"/>
          <p:cNvSpPr/>
          <p:nvPr/>
        </p:nvSpPr>
        <p:spPr>
          <a:xfrm>
            <a:off x="0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6" name="Obdélník 21"/>
          <p:cNvSpPr/>
          <p:nvPr/>
        </p:nvSpPr>
        <p:spPr>
          <a:xfrm>
            <a:off x="9912617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7" name="Obdélník 10"/>
          <p:cNvSpPr/>
          <p:nvPr/>
        </p:nvSpPr>
        <p:spPr>
          <a:xfrm>
            <a:off x="168011" y="1511932"/>
            <a:ext cx="9737884" cy="1007961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8" name="Obdélník 12"/>
          <p:cNvSpPr/>
          <p:nvPr/>
        </p:nvSpPr>
        <p:spPr>
          <a:xfrm>
            <a:off x="160870" y="7045616"/>
            <a:ext cx="9737884" cy="342707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9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332658" y="1679926"/>
            <a:ext cx="4454024" cy="807963"/>
          </a:xfrm>
          <a:effectLst>
            <a:outerShdw dist="25402" dir="5400000" algn="tl">
              <a:srgbClr val="000000">
                <a:alpha val="35000"/>
              </a:srgbClr>
            </a:outerShdw>
          </a:effectLst>
        </p:spPr>
        <p:txBody>
          <a:bodyPr anchor="ctr"/>
          <a:lstStyle>
            <a:lvl1pPr marL="0" indent="0">
              <a:spcBef>
                <a:spcPts val="600"/>
              </a:spcBef>
              <a:buNone/>
              <a:defRPr sz="2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0" name="Zástupný symbol pro text 3"/>
          <p:cNvSpPr txBox="1">
            <a:spLocks noGrp="1"/>
          </p:cNvSpPr>
          <p:nvPr>
            <p:ph type="body" idx="3"/>
          </p:nvPr>
        </p:nvSpPr>
        <p:spPr>
          <a:xfrm>
            <a:off x="5282104" y="1679926"/>
            <a:ext cx="4455779" cy="806363"/>
          </a:xfrm>
          <a:effectLst>
            <a:outerShdw dist="25402" dir="5400000" algn="tl">
              <a:srgbClr val="000000">
                <a:alpha val="35000"/>
              </a:srgbClr>
            </a:outerShdw>
          </a:effectLst>
        </p:spPr>
        <p:txBody>
          <a:bodyPr anchor="ctr"/>
          <a:lstStyle>
            <a:lvl1pPr marL="0" indent="0">
              <a:spcBef>
                <a:spcPts val="600"/>
              </a:spcBef>
              <a:buNone/>
              <a:defRPr sz="2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1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2" name="Zástupný symbol pro zápatí 7"/>
          <p:cNvSpPr txBox="1">
            <a:spLocks noGrp="1"/>
          </p:cNvSpPr>
          <p:nvPr>
            <p:ph type="ftr" sz="quarter" idx="9"/>
          </p:nvPr>
        </p:nvSpPr>
        <p:spPr>
          <a:xfrm>
            <a:off x="336023" y="7065779"/>
            <a:ext cx="3948242" cy="40318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3" name="Přímá spojnice 14"/>
          <p:cNvSpPr/>
          <p:nvPr/>
        </p:nvSpPr>
        <p:spPr>
          <a:xfrm>
            <a:off x="168011" y="1411138"/>
            <a:ext cx="973788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11430">
            <a:solidFill>
              <a:srgbClr val="7B9899"/>
            </a:solidFill>
            <a:custDash>
              <a:ds d="100000" sp="100000"/>
            </a:custDash>
            <a:round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4" name="Obdélník 17"/>
          <p:cNvSpPr/>
          <p:nvPr/>
        </p:nvSpPr>
        <p:spPr>
          <a:xfrm>
            <a:off x="168011" y="171349"/>
            <a:ext cx="9737884" cy="7216966"/>
          </a:xfrm>
          <a:prstGeom prst="rect">
            <a:avLst/>
          </a:prstGeom>
          <a:noFill/>
          <a:ln w="9528">
            <a:solidFill>
              <a:srgbClr val="7B9899"/>
            </a:solidFill>
            <a:prstDash val="solid"/>
            <a:miter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5" name="Zástupný symbol pro obsah 23"/>
          <p:cNvSpPr txBox="1">
            <a:spLocks noGrp="1"/>
          </p:cNvSpPr>
          <p:nvPr>
            <p:ph idx="2"/>
          </p:nvPr>
        </p:nvSpPr>
        <p:spPr>
          <a:xfrm>
            <a:off x="332658" y="2724244"/>
            <a:ext cx="4455633" cy="42090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16" name="Zástupný symbol pro obsah 25"/>
          <p:cNvSpPr txBox="1">
            <a:spLocks noGrp="1"/>
          </p:cNvSpPr>
          <p:nvPr>
            <p:ph idx="4"/>
          </p:nvPr>
        </p:nvSpPr>
        <p:spPr>
          <a:xfrm>
            <a:off x="5292327" y="2724244"/>
            <a:ext cx="4452277" cy="421326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17" name="Ovál 24"/>
          <p:cNvSpPr/>
          <p:nvPr/>
        </p:nvSpPr>
        <p:spPr>
          <a:xfrm>
            <a:off x="4704295" y="1053855"/>
            <a:ext cx="672038" cy="67197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8" name="Ovál 26"/>
          <p:cNvSpPr/>
          <p:nvPr/>
        </p:nvSpPr>
        <p:spPr>
          <a:xfrm>
            <a:off x="4808454" y="1158005"/>
            <a:ext cx="463710" cy="46365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50804">
            <a:solidFill>
              <a:srgbClr val="7B9899"/>
            </a:solidFill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9" name="Zástupný symbol pro číslo snímku 8"/>
          <p:cNvSpPr txBox="1">
            <a:spLocks noGrp="1"/>
          </p:cNvSpPr>
          <p:nvPr>
            <p:ph type="sldNum" sz="quarter" idx="8"/>
          </p:nvPr>
        </p:nvSpPr>
        <p:spPr>
          <a:xfrm>
            <a:off x="4788301" y="1149071"/>
            <a:ext cx="504035" cy="486479"/>
          </a:xfrm>
        </p:spPr>
        <p:txBody>
          <a:bodyPr/>
          <a:lstStyle>
            <a:lvl1pPr>
              <a:defRPr/>
            </a:lvl1pPr>
          </a:lstStyle>
          <a:p>
            <a:pPr lvl="0"/>
            <a:fld id="{783CC2C6-6E8C-4A0C-8502-AEF2BAAE7771}" type="slidenum">
              <a:t>‹#›</a:t>
            </a:fld>
            <a:endParaRPr lang="cs-CZ"/>
          </a:p>
        </p:txBody>
      </p:sp>
      <p:sp>
        <p:nvSpPr>
          <p:cNvPr id="20" name="Nadpis 22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587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>
          <a:xfrm>
            <a:off x="4788301" y="1142021"/>
            <a:ext cx="504035" cy="486479"/>
          </a:xfrm>
        </p:spPr>
        <p:txBody>
          <a:bodyPr/>
          <a:lstStyle>
            <a:lvl1pPr>
              <a:defRPr/>
            </a:lvl1pPr>
          </a:lstStyle>
          <a:p>
            <a:pPr lvl="0"/>
            <a:fld id="{2F4AD716-8A4F-4E56-A041-6C0FA4DBDA4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48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/>
          <p:nvPr/>
        </p:nvSpPr>
        <p:spPr>
          <a:xfrm>
            <a:off x="0" y="7391680"/>
            <a:ext cx="10080629" cy="16799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3" name="Obdélník 7"/>
          <p:cNvSpPr/>
          <p:nvPr/>
        </p:nvSpPr>
        <p:spPr>
          <a:xfrm>
            <a:off x="0" y="0"/>
            <a:ext cx="10080629" cy="171349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4" name="Obdélník 9"/>
          <p:cNvSpPr/>
          <p:nvPr/>
        </p:nvSpPr>
        <p:spPr>
          <a:xfrm>
            <a:off x="9912617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5" name="Obdélník 8"/>
          <p:cNvSpPr/>
          <p:nvPr/>
        </p:nvSpPr>
        <p:spPr>
          <a:xfrm>
            <a:off x="0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6" name="Obdélník 4"/>
          <p:cNvSpPr/>
          <p:nvPr/>
        </p:nvSpPr>
        <p:spPr>
          <a:xfrm>
            <a:off x="161291" y="7045616"/>
            <a:ext cx="9737884" cy="341235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7" name="Obdélník 5"/>
          <p:cNvSpPr/>
          <p:nvPr/>
        </p:nvSpPr>
        <p:spPr>
          <a:xfrm>
            <a:off x="168011" y="174714"/>
            <a:ext cx="9737884" cy="7216966"/>
          </a:xfrm>
          <a:prstGeom prst="rect">
            <a:avLst/>
          </a:prstGeom>
          <a:noFill/>
          <a:ln w="9528">
            <a:solidFill>
              <a:srgbClr val="7B9899"/>
            </a:solidFill>
            <a:prstDash val="solid"/>
            <a:miter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8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0" name="Zástupný symbol pro číslo snímku 3"/>
          <p:cNvSpPr txBox="1">
            <a:spLocks noGrp="1"/>
          </p:cNvSpPr>
          <p:nvPr>
            <p:ph type="sldNum" sz="quarter" idx="8"/>
          </p:nvPr>
        </p:nvSpPr>
        <p:spPr>
          <a:xfrm>
            <a:off x="4704295" y="6971696"/>
            <a:ext cx="672038" cy="486479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42A9BC0D-2D12-41DC-B435-4D2C0C8DBCB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388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8"/>
          <p:cNvSpPr/>
          <p:nvPr/>
        </p:nvSpPr>
        <p:spPr>
          <a:xfrm>
            <a:off x="168011" y="167993"/>
            <a:ext cx="9737884" cy="335987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3" name="Obdélník 14"/>
          <p:cNvSpPr/>
          <p:nvPr/>
        </p:nvSpPr>
        <p:spPr>
          <a:xfrm>
            <a:off x="0" y="7391680"/>
            <a:ext cx="10080629" cy="16799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4" name="Obdélník 17"/>
          <p:cNvSpPr/>
          <p:nvPr/>
        </p:nvSpPr>
        <p:spPr>
          <a:xfrm>
            <a:off x="9912617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5" name="Obdélník 15"/>
          <p:cNvSpPr/>
          <p:nvPr/>
        </p:nvSpPr>
        <p:spPr>
          <a:xfrm>
            <a:off x="0" y="0"/>
            <a:ext cx="10080629" cy="13103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6" name="Obdélník 16"/>
          <p:cNvSpPr/>
          <p:nvPr/>
        </p:nvSpPr>
        <p:spPr>
          <a:xfrm>
            <a:off x="0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7" name="Obdélník 12"/>
          <p:cNvSpPr/>
          <p:nvPr/>
        </p:nvSpPr>
        <p:spPr>
          <a:xfrm>
            <a:off x="168011" y="671974"/>
            <a:ext cx="3024185" cy="6467724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8" name="Nadpis 1"/>
          <p:cNvSpPr txBox="1">
            <a:spLocks noGrp="1"/>
          </p:cNvSpPr>
          <p:nvPr>
            <p:ph type="title"/>
          </p:nvPr>
        </p:nvSpPr>
        <p:spPr>
          <a:xfrm>
            <a:off x="420029" y="1007961"/>
            <a:ext cx="2604165" cy="1091949"/>
          </a:xfrm>
        </p:spPr>
        <p:txBody>
          <a:bodyPr anchorCtr="0"/>
          <a:lstStyle>
            <a:lvl1pPr algn="l">
              <a:defRPr sz="24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9" name="Zástupný symbol pro text 2"/>
          <p:cNvSpPr txBox="1">
            <a:spLocks noGrp="1"/>
          </p:cNvSpPr>
          <p:nvPr>
            <p:ph type="body" idx="2"/>
          </p:nvPr>
        </p:nvSpPr>
        <p:spPr>
          <a:xfrm>
            <a:off x="420029" y="2183907"/>
            <a:ext cx="2604165" cy="4569055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100"/>
              </a:spcAft>
              <a:buNone/>
              <a:defRPr sz="18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0" name="Obdélník 7"/>
          <p:cNvSpPr/>
          <p:nvPr/>
        </p:nvSpPr>
        <p:spPr>
          <a:xfrm>
            <a:off x="168011" y="167993"/>
            <a:ext cx="9737884" cy="7216966"/>
          </a:xfrm>
          <a:prstGeom prst="rect">
            <a:avLst/>
          </a:prstGeom>
          <a:noFill/>
          <a:ln w="9528">
            <a:solidFill>
              <a:srgbClr val="7B9899"/>
            </a:solidFill>
            <a:prstDash val="solid"/>
            <a:miter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1" name="Přímá spojnice 8"/>
          <p:cNvSpPr/>
          <p:nvPr/>
        </p:nvSpPr>
        <p:spPr>
          <a:xfrm>
            <a:off x="168011" y="587977"/>
            <a:ext cx="973788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11430">
            <a:solidFill>
              <a:srgbClr val="7B9899"/>
            </a:solidFill>
            <a:custDash>
              <a:ds d="100000" sp="100000"/>
            </a:custDash>
            <a:round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2" name="Zástupný symbol pro obsah 19"/>
          <p:cNvSpPr txBox="1">
            <a:spLocks noGrp="1"/>
          </p:cNvSpPr>
          <p:nvPr>
            <p:ph idx="1"/>
          </p:nvPr>
        </p:nvSpPr>
        <p:spPr>
          <a:xfrm>
            <a:off x="3444215" y="755971"/>
            <a:ext cx="6216383" cy="596374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13" name="Ovál 9"/>
          <p:cNvSpPr/>
          <p:nvPr/>
        </p:nvSpPr>
        <p:spPr>
          <a:xfrm>
            <a:off x="1428091" y="251990"/>
            <a:ext cx="672038" cy="67197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4" name="Ovál 10"/>
          <p:cNvSpPr/>
          <p:nvPr/>
        </p:nvSpPr>
        <p:spPr>
          <a:xfrm>
            <a:off x="1532250" y="356140"/>
            <a:ext cx="463710" cy="46365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50804">
            <a:solidFill>
              <a:srgbClr val="7B9899"/>
            </a:solidFill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5" name="Zástupný symbol pro číslo snímku 6"/>
          <p:cNvSpPr txBox="1">
            <a:spLocks noGrp="1"/>
          </p:cNvSpPr>
          <p:nvPr>
            <p:ph type="sldNum" sz="quarter" idx="8"/>
          </p:nvPr>
        </p:nvSpPr>
        <p:spPr>
          <a:xfrm>
            <a:off x="1512097" y="344737"/>
            <a:ext cx="504035" cy="486479"/>
          </a:xfrm>
        </p:spPr>
        <p:txBody>
          <a:bodyPr/>
          <a:lstStyle>
            <a:lvl1pPr>
              <a:defRPr/>
            </a:lvl1pPr>
          </a:lstStyle>
          <a:p>
            <a:pPr lvl="0"/>
            <a:fld id="{3435F678-DCB5-4D08-9AEF-153266C0362A}" type="slidenum">
              <a:t>‹#›</a:t>
            </a:fld>
            <a:endParaRPr lang="cs-CZ"/>
          </a:p>
        </p:txBody>
      </p:sp>
      <p:sp>
        <p:nvSpPr>
          <p:cNvPr id="16" name="Obdélník 20"/>
          <p:cNvSpPr/>
          <p:nvPr/>
        </p:nvSpPr>
        <p:spPr>
          <a:xfrm>
            <a:off x="164646" y="7042013"/>
            <a:ext cx="9737884" cy="341235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7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8" name="Zástupný symbol pro zápatí 5"/>
          <p:cNvSpPr txBox="1">
            <a:spLocks noGrp="1"/>
          </p:cNvSpPr>
          <p:nvPr>
            <p:ph type="ftr" sz="quarter" idx="9"/>
          </p:nvPr>
        </p:nvSpPr>
        <p:spPr>
          <a:xfrm>
            <a:off x="332658" y="7066775"/>
            <a:ext cx="3729828" cy="40318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263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20"/>
          <p:cNvSpPr/>
          <p:nvPr/>
        </p:nvSpPr>
        <p:spPr>
          <a:xfrm>
            <a:off x="168011" y="587977"/>
            <a:ext cx="973788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11430">
            <a:solidFill>
              <a:srgbClr val="7B9899"/>
            </a:solidFill>
            <a:custDash>
              <a:ds d="100000" sp="100000"/>
            </a:custDash>
            <a:round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3" name="Obdélník 18"/>
          <p:cNvSpPr/>
          <p:nvPr/>
        </p:nvSpPr>
        <p:spPr>
          <a:xfrm>
            <a:off x="0" y="7391680"/>
            <a:ext cx="10080629" cy="16799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4" name="Obdélník 15"/>
          <p:cNvSpPr/>
          <p:nvPr/>
        </p:nvSpPr>
        <p:spPr>
          <a:xfrm>
            <a:off x="9912617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5" name="Obdélník 16"/>
          <p:cNvSpPr/>
          <p:nvPr/>
        </p:nvSpPr>
        <p:spPr>
          <a:xfrm>
            <a:off x="0" y="0"/>
            <a:ext cx="10080629" cy="16799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6" name="Obdélník 17"/>
          <p:cNvSpPr/>
          <p:nvPr/>
        </p:nvSpPr>
        <p:spPr>
          <a:xfrm>
            <a:off x="0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7" name="Obdélník 19"/>
          <p:cNvSpPr/>
          <p:nvPr/>
        </p:nvSpPr>
        <p:spPr>
          <a:xfrm>
            <a:off x="168011" y="167993"/>
            <a:ext cx="9737884" cy="332622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8011" y="671974"/>
            <a:ext cx="3024185" cy="6467724"/>
          </a:xfrm>
          <a:prstGeom prst="rect">
            <a:avLst/>
          </a:prstGeom>
          <a:solidFill>
            <a:srgbClr val="D16349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9" name="Obdélník 14"/>
          <p:cNvSpPr/>
          <p:nvPr/>
        </p:nvSpPr>
        <p:spPr>
          <a:xfrm>
            <a:off x="168011" y="171349"/>
            <a:ext cx="9737884" cy="7216966"/>
          </a:xfrm>
          <a:prstGeom prst="rect">
            <a:avLst/>
          </a:prstGeom>
          <a:noFill/>
          <a:ln w="9528">
            <a:solidFill>
              <a:srgbClr val="7B9899"/>
            </a:solidFill>
            <a:prstDash val="solid"/>
            <a:miter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0" name="Ovál 11"/>
          <p:cNvSpPr/>
          <p:nvPr/>
        </p:nvSpPr>
        <p:spPr>
          <a:xfrm>
            <a:off x="1428091" y="251990"/>
            <a:ext cx="672038" cy="67197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1" name="Ovál 12"/>
          <p:cNvSpPr/>
          <p:nvPr/>
        </p:nvSpPr>
        <p:spPr>
          <a:xfrm>
            <a:off x="1532250" y="356140"/>
            <a:ext cx="463710" cy="46365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50804">
            <a:solidFill>
              <a:srgbClr val="7B9899"/>
            </a:solidFill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2" name="Zástupný symbol pro číslo snímku 6"/>
          <p:cNvSpPr txBox="1">
            <a:spLocks noGrp="1"/>
          </p:cNvSpPr>
          <p:nvPr>
            <p:ph type="sldNum" sz="quarter" idx="8"/>
          </p:nvPr>
        </p:nvSpPr>
        <p:spPr>
          <a:xfrm>
            <a:off x="1512097" y="344737"/>
            <a:ext cx="504035" cy="486479"/>
          </a:xfrm>
        </p:spPr>
        <p:txBody>
          <a:bodyPr/>
          <a:lstStyle>
            <a:lvl1pPr>
              <a:defRPr/>
            </a:lvl1pPr>
          </a:lstStyle>
          <a:p>
            <a:pPr lvl="0"/>
            <a:fld id="{0037596C-6D50-456C-A9B6-2CDDD2B382A6}" type="slidenum">
              <a:t>‹#›</a:t>
            </a:fld>
            <a:endParaRPr lang="cs-CZ"/>
          </a:p>
        </p:txBody>
      </p:sp>
      <p:sp>
        <p:nvSpPr>
          <p:cNvPr id="13" name="Nadpis 1"/>
          <p:cNvSpPr txBox="1">
            <a:spLocks noGrp="1"/>
          </p:cNvSpPr>
          <p:nvPr>
            <p:ph type="title"/>
          </p:nvPr>
        </p:nvSpPr>
        <p:spPr>
          <a:xfrm>
            <a:off x="3307704" y="5543760"/>
            <a:ext cx="6468401" cy="1343939"/>
          </a:xfrm>
        </p:spPr>
        <p:txBody>
          <a:bodyPr anchor="t" anchorCtr="0"/>
          <a:lstStyle>
            <a:lvl1pPr algn="l">
              <a:defRPr sz="2600" b="1">
                <a:solidFill>
                  <a:srgbClr val="646B86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14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3307704" y="671974"/>
            <a:ext cx="6468401" cy="4703801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3500"/>
            </a:lvl1pPr>
          </a:lstStyle>
          <a:p>
            <a:pPr lvl="0"/>
            <a:r>
              <a:rPr lang="cs-CZ"/>
              <a:t>Kliknutím na ikonu přidáte obrázek.</a:t>
            </a:r>
            <a:endParaRPr lang="en-US"/>
          </a:p>
        </p:txBody>
      </p:sp>
      <p:sp>
        <p:nvSpPr>
          <p:cNvPr id="15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20029" y="1091949"/>
            <a:ext cx="2688171" cy="579575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100"/>
              </a:spcAft>
              <a:buNone/>
              <a:defRPr sz="18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16" name="Obdélník 21"/>
          <p:cNvSpPr/>
          <p:nvPr/>
        </p:nvSpPr>
        <p:spPr>
          <a:xfrm>
            <a:off x="164646" y="7042013"/>
            <a:ext cx="9737884" cy="341235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7" name="Zástupný symbol pro datum 4"/>
          <p:cNvSpPr txBox="1">
            <a:spLocks noGrp="1"/>
          </p:cNvSpPr>
          <p:nvPr>
            <p:ph type="dt" sz="half" idx="7"/>
          </p:nvPr>
        </p:nvSpPr>
        <p:spPr>
          <a:xfrm>
            <a:off x="6381039" y="7060311"/>
            <a:ext cx="3356844" cy="40318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8" name="Zástupný symbol pro zápatí 5"/>
          <p:cNvSpPr txBox="1">
            <a:spLocks noGrp="1"/>
          </p:cNvSpPr>
          <p:nvPr>
            <p:ph type="ftr" sz="quarter" idx="9"/>
          </p:nvPr>
        </p:nvSpPr>
        <p:spPr>
          <a:xfrm>
            <a:off x="332658" y="7066775"/>
            <a:ext cx="3951607" cy="40318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648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Pr>
        <a:solidFill>
          <a:srgbClr val="C5D1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910FF6-C826-4946-B7A4-F001F582674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4021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Pr>
        <a:solidFill>
          <a:srgbClr val="C5D1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/>
          <p:nvPr/>
        </p:nvSpPr>
        <p:spPr>
          <a:xfrm>
            <a:off x="0" y="7391680"/>
            <a:ext cx="10080629" cy="16799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3" name="Obdélník 7"/>
          <p:cNvSpPr/>
          <p:nvPr/>
        </p:nvSpPr>
        <p:spPr>
          <a:xfrm>
            <a:off x="7728481" y="0"/>
            <a:ext cx="2352147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4" name="Obdélník 8"/>
          <p:cNvSpPr/>
          <p:nvPr/>
        </p:nvSpPr>
        <p:spPr>
          <a:xfrm>
            <a:off x="0" y="0"/>
            <a:ext cx="10080629" cy="171349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5" name="Obdélník 9"/>
          <p:cNvSpPr/>
          <p:nvPr/>
        </p:nvSpPr>
        <p:spPr>
          <a:xfrm>
            <a:off x="0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6" name="Obdélník 10"/>
          <p:cNvSpPr/>
          <p:nvPr/>
        </p:nvSpPr>
        <p:spPr>
          <a:xfrm>
            <a:off x="161291" y="7045616"/>
            <a:ext cx="9737884" cy="341235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7" name="Obdélník 11"/>
          <p:cNvSpPr/>
          <p:nvPr/>
        </p:nvSpPr>
        <p:spPr>
          <a:xfrm>
            <a:off x="168011" y="171349"/>
            <a:ext cx="9737884" cy="7216966"/>
          </a:xfrm>
          <a:prstGeom prst="rect">
            <a:avLst/>
          </a:prstGeom>
          <a:noFill/>
          <a:ln w="9528">
            <a:solidFill>
              <a:srgbClr val="7B9899"/>
            </a:solidFill>
            <a:prstDash val="solid"/>
            <a:miter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8" name="Přímá spojnice 12"/>
          <p:cNvSpPr/>
          <p:nvPr/>
        </p:nvSpPr>
        <p:spPr>
          <a:xfrm rot="5400013">
            <a:off x="4434158" y="3613520"/>
            <a:ext cx="6884343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9528">
            <a:solidFill>
              <a:srgbClr val="7B9899"/>
            </a:solidFill>
            <a:custDash>
              <a:ds d="100000" sp="100000"/>
            </a:custDash>
            <a:round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9" name="Ovál 13"/>
          <p:cNvSpPr/>
          <p:nvPr/>
        </p:nvSpPr>
        <p:spPr>
          <a:xfrm>
            <a:off x="7540306" y="3225116"/>
            <a:ext cx="672038" cy="67197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0" name="Ovál 14"/>
          <p:cNvSpPr/>
          <p:nvPr/>
        </p:nvSpPr>
        <p:spPr>
          <a:xfrm>
            <a:off x="7644475" y="3329266"/>
            <a:ext cx="463710" cy="46365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50804">
            <a:solidFill>
              <a:srgbClr val="7B9899"/>
            </a:solidFill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1" name="Zástupný symbol pro číslo snímku 5"/>
          <p:cNvSpPr txBox="1">
            <a:spLocks noGrp="1"/>
          </p:cNvSpPr>
          <p:nvPr>
            <p:ph type="sldNum" sz="quarter" idx="8"/>
          </p:nvPr>
        </p:nvSpPr>
        <p:spPr>
          <a:xfrm>
            <a:off x="7624312" y="3317854"/>
            <a:ext cx="504035" cy="486479"/>
          </a:xfrm>
        </p:spPr>
        <p:txBody>
          <a:bodyPr/>
          <a:lstStyle>
            <a:lvl1pPr>
              <a:defRPr/>
            </a:lvl1pPr>
          </a:lstStyle>
          <a:p>
            <a:pPr lvl="0"/>
            <a:fld id="{40FE0911-9847-469B-86B3-DB79CAC6B78C}" type="slidenum">
              <a:t>‹#›</a:t>
            </a:fld>
            <a:endParaRPr lang="cs-CZ"/>
          </a:p>
        </p:txBody>
      </p:sp>
      <p:sp>
        <p:nvSpPr>
          <p:cNvPr id="12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336023" y="335987"/>
            <a:ext cx="7224445" cy="6416975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13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4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15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148501" y="335987"/>
            <a:ext cx="1596103" cy="645022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027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41" y="2347923"/>
            <a:ext cx="8569436" cy="1620719"/>
          </a:xfrm>
        </p:spPr>
        <p:txBody>
          <a:bodyPr/>
          <a:lstStyle>
            <a:lvl1pPr>
              <a:buSzPct val="45000"/>
              <a:buFont typeface="StarSymbol"/>
              <a:buChar char="●"/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719" y="4282921"/>
            <a:ext cx="7056360" cy="193211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6DD232-D2BF-4D9B-9AD0-DF8AD272E2A7}" type="slidenum">
              <a:t>‹#›</a:t>
            </a:fld>
            <a:endParaRPr lang="cs-CZ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>
              <a:spcAft>
                <a:spcPts val="1415"/>
              </a:spcAft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646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E74CC7-7266-4F82-8064-148BA7535147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>
              <a:spcAft>
                <a:spcPts val="1415"/>
              </a:spcAft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847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6"/>
          <p:cNvSpPr/>
          <p:nvPr/>
        </p:nvSpPr>
        <p:spPr>
          <a:xfrm>
            <a:off x="0" y="7391680"/>
            <a:ext cx="10080629" cy="16799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3" name="Obdélník 15"/>
          <p:cNvSpPr/>
          <p:nvPr/>
        </p:nvSpPr>
        <p:spPr>
          <a:xfrm>
            <a:off x="0" y="0"/>
            <a:ext cx="10080629" cy="1535935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4" name="Obdélník 17"/>
          <p:cNvSpPr/>
          <p:nvPr/>
        </p:nvSpPr>
        <p:spPr>
          <a:xfrm>
            <a:off x="0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5" name="Obdélník 18"/>
          <p:cNvSpPr/>
          <p:nvPr/>
        </p:nvSpPr>
        <p:spPr>
          <a:xfrm>
            <a:off x="9912617" y="0"/>
            <a:ext cx="168011" cy="7559673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6" name="Obdélník 8"/>
          <p:cNvSpPr/>
          <p:nvPr/>
        </p:nvSpPr>
        <p:spPr>
          <a:xfrm>
            <a:off x="164646" y="7042013"/>
            <a:ext cx="9737884" cy="341235"/>
          </a:xfrm>
          <a:prstGeom prst="rect">
            <a:avLst/>
          </a:prstGeom>
          <a:solidFill>
            <a:srgbClr val="8CADAE"/>
          </a:solidFill>
          <a:ln>
            <a:noFill/>
            <a:prstDash val="solid"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7" name="Zástupný symbol pro datum 13"/>
          <p:cNvSpPr txBox="1">
            <a:spLocks noGrp="1"/>
          </p:cNvSpPr>
          <p:nvPr>
            <p:ph type="dt" sz="half" idx="2"/>
          </p:nvPr>
        </p:nvSpPr>
        <p:spPr>
          <a:xfrm>
            <a:off x="6384395" y="7060311"/>
            <a:ext cx="3356844" cy="403186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500" b="0" i="0" u="none" strike="noStrike" kern="1200" cap="none" spc="0" baseline="0">
                <a:solidFill>
                  <a:srgbClr val="FFFFFF"/>
                </a:solidFill>
                <a:uFillTx/>
                <a:latin typeface="Georgia"/>
              </a:defRPr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2"/>
          <p:cNvSpPr txBox="1">
            <a:spLocks noGrp="1"/>
          </p:cNvSpPr>
          <p:nvPr>
            <p:ph type="ftr" sz="quarter" idx="3"/>
          </p:nvPr>
        </p:nvSpPr>
        <p:spPr>
          <a:xfrm>
            <a:off x="336023" y="7066775"/>
            <a:ext cx="3948242" cy="403186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FFFFFF"/>
                </a:solidFill>
                <a:uFillTx/>
                <a:latin typeface="Georgia"/>
              </a:defRPr>
            </a:lvl1pPr>
          </a:lstStyle>
          <a:p>
            <a:pPr lvl="0"/>
            <a:endParaRPr lang="cs-CZ"/>
          </a:p>
        </p:txBody>
      </p:sp>
      <p:sp>
        <p:nvSpPr>
          <p:cNvPr id="9" name="Obdélník 7"/>
          <p:cNvSpPr/>
          <p:nvPr/>
        </p:nvSpPr>
        <p:spPr>
          <a:xfrm>
            <a:off x="168011" y="171349"/>
            <a:ext cx="9737884" cy="7216966"/>
          </a:xfrm>
          <a:prstGeom prst="rect">
            <a:avLst/>
          </a:prstGeom>
          <a:noFill/>
          <a:ln w="9528">
            <a:solidFill>
              <a:srgbClr val="7B9899"/>
            </a:solidFill>
            <a:prstDash val="solid"/>
            <a:miter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0" name="Přímá spojnice 9"/>
          <p:cNvSpPr/>
          <p:nvPr/>
        </p:nvSpPr>
        <p:spPr>
          <a:xfrm>
            <a:off x="168011" y="1407371"/>
            <a:ext cx="9737884" cy="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-180"/>
              <a:gd name="f8" fmla="+- 0 0 -360"/>
              <a:gd name="f9" fmla="abs f3"/>
              <a:gd name="f10" fmla="abs f4"/>
              <a:gd name="f11" fmla="abs f5"/>
              <a:gd name="f12" fmla="*/ f7 f0 1"/>
              <a:gd name="f13" fmla="*/ f8 f0 1"/>
              <a:gd name="f14" fmla="?: f9 f3 1"/>
              <a:gd name="f15" fmla="?: f10 f4 1"/>
              <a:gd name="f16" fmla="?: f11 f5 1"/>
              <a:gd name="f17" fmla="*/ f12 1 f2"/>
              <a:gd name="f18" fmla="*/ f13 1 f2"/>
              <a:gd name="f19" fmla="*/ f14 1 21600"/>
              <a:gd name="f20" fmla="*/ f15 1 21600"/>
              <a:gd name="f21" fmla="*/ 21600 f14 1"/>
              <a:gd name="f22" fmla="*/ 21600 f15 1"/>
              <a:gd name="f23" fmla="+- f17 0 f1"/>
              <a:gd name="f24" fmla="+- f18 0 f1"/>
              <a:gd name="f25" fmla="min f20 f19"/>
              <a:gd name="f26" fmla="*/ f21 1 f16"/>
              <a:gd name="f27" fmla="*/ f22 1 f16"/>
              <a:gd name="f28" fmla="val f26"/>
              <a:gd name="f29" fmla="val f27"/>
              <a:gd name="f30" fmla="*/ f6 f25 1"/>
              <a:gd name="f31" fmla="*/ f28 f25 1"/>
              <a:gd name="f32" fmla="*/ f29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">
                <a:pos x="f30" y="f30"/>
              </a:cxn>
              <a:cxn ang="f24">
                <a:pos x="f31" y="f32"/>
              </a:cxn>
            </a:cxnLst>
            <a:rect l="f30" t="f30" r="f31" b="f32"/>
            <a:pathLst>
              <a:path>
                <a:moveTo>
                  <a:pt x="f30" y="f30"/>
                </a:moveTo>
                <a:lnTo>
                  <a:pt x="f31" y="f32"/>
                </a:lnTo>
              </a:path>
            </a:pathLst>
          </a:custGeom>
          <a:noFill/>
          <a:ln w="9528">
            <a:solidFill>
              <a:srgbClr val="7B9899"/>
            </a:solidFill>
            <a:custDash>
              <a:ds d="100000" sp="100000"/>
            </a:custDash>
            <a:round/>
          </a:ln>
        </p:spPr>
        <p:txBody>
          <a:bodyPr vert="horz" wrap="none" lIns="100794" tIns="50392" rIns="100794" bIns="50392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Georgia"/>
            </a:endParaRPr>
          </a:p>
        </p:txBody>
      </p:sp>
      <p:sp>
        <p:nvSpPr>
          <p:cNvPr id="11" name="Ovál 11"/>
          <p:cNvSpPr/>
          <p:nvPr/>
        </p:nvSpPr>
        <p:spPr>
          <a:xfrm>
            <a:off x="4704295" y="1053855"/>
            <a:ext cx="672038" cy="67197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2" name="Ovál 14"/>
          <p:cNvSpPr/>
          <p:nvPr/>
        </p:nvSpPr>
        <p:spPr>
          <a:xfrm>
            <a:off x="4808454" y="1158005"/>
            <a:ext cx="463710" cy="463655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FFFFFF"/>
          </a:solidFill>
          <a:ln w="50804">
            <a:solidFill>
              <a:srgbClr val="7B9899"/>
            </a:solidFill>
            <a:prstDash val="solid"/>
          </a:ln>
        </p:spPr>
        <p:txBody>
          <a:bodyPr vert="horz" wrap="square" lIns="100794" tIns="50392" rIns="100794" bIns="50392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eorgia"/>
            </a:endParaRPr>
          </a:p>
        </p:txBody>
      </p:sp>
      <p:sp>
        <p:nvSpPr>
          <p:cNvPr id="13" name="Zástupný symbol pro číslo snímku 22"/>
          <p:cNvSpPr txBox="1">
            <a:spLocks noGrp="1"/>
          </p:cNvSpPr>
          <p:nvPr>
            <p:ph type="sldNum" sz="quarter" idx="4"/>
          </p:nvPr>
        </p:nvSpPr>
        <p:spPr>
          <a:xfrm>
            <a:off x="4788301" y="1146602"/>
            <a:ext cx="504035" cy="486479"/>
          </a:xfrm>
          <a:prstGeom prst="rect">
            <a:avLst/>
          </a:prstGeom>
          <a:noFill/>
          <a:ln>
            <a:noFill/>
          </a:ln>
        </p:spPr>
        <p:txBody>
          <a:bodyPr vert="horz" wrap="square" lIns="50392" tIns="50392" rIns="50392" bIns="50392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cap="none" spc="0" baseline="0">
                <a:solidFill>
                  <a:srgbClr val="7B9899"/>
                </a:solidFill>
                <a:uFillTx/>
                <a:latin typeface="Georgia"/>
              </a:defRPr>
            </a:lvl1pPr>
          </a:lstStyle>
          <a:p>
            <a:pPr lvl="0"/>
            <a:fld id="{BD57BB09-D877-4DEF-8D0A-C08170C398CB}" type="slidenum">
              <a:t>‹#›</a:t>
            </a:fld>
            <a:endParaRPr lang="cs-CZ"/>
          </a:p>
        </p:txBody>
      </p:sp>
      <p:sp>
        <p:nvSpPr>
          <p:cNvPr id="14" name="Zástupný symbol pro nadpis 21"/>
          <p:cNvSpPr txBox="1">
            <a:spLocks noGrp="1"/>
          </p:cNvSpPr>
          <p:nvPr>
            <p:ph type="title"/>
          </p:nvPr>
        </p:nvSpPr>
        <p:spPr>
          <a:xfrm>
            <a:off x="332658" y="251990"/>
            <a:ext cx="9408581" cy="83660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b" anchorCtr="1" compatLnSpc="1"/>
          <a:lstStyle/>
          <a:p>
            <a:pPr lvl="0"/>
            <a:r>
              <a:rPr lang="cs-CZ"/>
              <a:t>Kliknutím lze upravit styl.</a:t>
            </a:r>
            <a:endParaRPr lang="en-US"/>
          </a:p>
        </p:txBody>
      </p:sp>
      <p:sp>
        <p:nvSpPr>
          <p:cNvPr id="15" name="Zástupný symbol pro text 12"/>
          <p:cNvSpPr txBox="1">
            <a:spLocks noGrp="1"/>
          </p:cNvSpPr>
          <p:nvPr>
            <p:ph type="body" idx="1"/>
          </p:nvPr>
        </p:nvSpPr>
        <p:spPr>
          <a:xfrm>
            <a:off x="332658" y="1679926"/>
            <a:ext cx="9408581" cy="5070018"/>
          </a:xfrm>
          <a:prstGeom prst="rect">
            <a:avLst/>
          </a:prstGeom>
          <a:noFill/>
          <a:ln>
            <a:noFill/>
          </a:ln>
        </p:spPr>
        <p:txBody>
          <a:bodyPr vert="horz" wrap="square" lIns="100794" tIns="50392" rIns="100794" bIns="50392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3600" b="0" i="0" u="none" strike="noStrike" kern="1200" cap="none" spc="0" baseline="0">
          <a:solidFill>
            <a:srgbClr val="7B9899"/>
          </a:solidFill>
          <a:uFillTx/>
          <a:latin typeface="Georgia"/>
        </a:defRPr>
      </a:lvl1pPr>
    </p:titleStyle>
    <p:bodyStyle>
      <a:lvl1pPr marL="302382" marR="0" lvl="0" indent="-302382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Clr>
          <a:srgbClr val="D16349"/>
        </a:buClr>
        <a:buSzPct val="85000"/>
        <a:buFont typeface="Wingdings 2"/>
        <a:buChar char=""/>
        <a:tabLst/>
        <a:defRPr lang="cs-CZ" sz="3000" b="0" i="0" u="none" strike="noStrike" kern="1200" cap="none" spc="0" baseline="0">
          <a:solidFill>
            <a:srgbClr val="000000"/>
          </a:solidFill>
          <a:uFillTx/>
          <a:latin typeface="Georgia"/>
        </a:defRPr>
      </a:lvl1pPr>
      <a:lvl2pPr marL="604765" marR="0" lvl="1" indent="-302382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Clr>
          <a:srgbClr val="CCB400"/>
        </a:buClr>
        <a:buSzPct val="70000"/>
        <a:buFont typeface="Wingdings"/>
        <a:buChar char=""/>
        <a:tabLst/>
        <a:defRPr lang="cs-CZ" sz="2400" b="0" i="0" u="none" strike="noStrike" kern="1200" cap="none" spc="0" baseline="0">
          <a:solidFill>
            <a:srgbClr val="646B86"/>
          </a:solidFill>
          <a:uFillTx/>
          <a:latin typeface="Georgia"/>
        </a:defRPr>
      </a:lvl2pPr>
      <a:lvl3pPr marL="907148" marR="0" lvl="2" indent="-25199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8CADAE"/>
        </a:buClr>
        <a:buSzPct val="75000"/>
        <a:buFont typeface="Wingdings 2"/>
        <a:buChar char=""/>
        <a:tabLst/>
        <a:defRPr lang="cs-CZ" sz="2200" b="0" i="0" u="none" strike="noStrike" kern="1200" cap="none" spc="0" baseline="0">
          <a:solidFill>
            <a:srgbClr val="000000"/>
          </a:solidFill>
          <a:uFillTx/>
          <a:latin typeface="Georgia"/>
        </a:defRPr>
      </a:lvl3pPr>
      <a:lvl4pPr marL="1209531" marR="0" lvl="3" indent="-25199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8C7B70"/>
        </a:buClr>
        <a:buSzPct val="70000"/>
        <a:buFont typeface="Wingdings"/>
        <a:buChar char=""/>
        <a:tabLst/>
        <a:defRPr lang="cs-CZ" sz="2200" b="0" i="0" u="none" strike="noStrike" kern="1200" cap="none" spc="0" baseline="0">
          <a:solidFill>
            <a:srgbClr val="646B86"/>
          </a:solidFill>
          <a:uFillTx/>
          <a:latin typeface="Georgia"/>
        </a:defRPr>
      </a:lvl4pPr>
      <a:lvl5pPr marL="1511914" marR="0" lvl="4" indent="-25199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8FB08C"/>
        </a:buClr>
        <a:buSzPct val="100000"/>
        <a:buChar char="•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Georgia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-stredni-skola.cz/files/img/201011131101_skola.gi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h5.googleusercontent.com/-EeHZ4aAeEMA/T8ZHvDoGY6I/AAAAAAAAFKQ/q4O6kvrqjZE/s396/474d.jpg" TargetMode="External"/><Relationship Id="rId2" Type="http://schemas.openxmlformats.org/officeDocument/2006/relationships/hyperlink" Target="http://img.aktualne.centrum.cz/497/2/4970279-skolacka.jpg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fotka.pixmac.cz/4/happy-lekarka-psat-svou-diagnozou-pri-pohledu-na-fotoaparat-kotec-pixmac-fotka-46687785.jpg" TargetMode="External"/><Relationship Id="rId4" Type="http://schemas.openxmlformats.org/officeDocument/2006/relationships/hyperlink" Target="http://www.2zskolin.cz/obrazky/as03_04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 opakování učiva o </a:t>
            </a:r>
            <a:r>
              <a:rPr lang="cs-CZ" smtClean="0"/>
              <a:t>chování žáků.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36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 anchor="ctr" anchorCtr="1">
            <a:spAutoFit/>
          </a:bodyPr>
          <a:lstStyle/>
          <a:p>
            <a:endParaRPr lang="cs-CZ"/>
          </a:p>
        </p:txBody>
      </p:sp>
      <p:sp>
        <p:nvSpPr>
          <p:cNvPr id="3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596883"/>
            <a:ext cx="9071643" cy="670675"/>
          </a:xfrm>
        </p:spPr>
        <p:txBody>
          <a:bodyPr>
            <a:spAutoFit/>
          </a:bodyPr>
          <a:lstStyle/>
          <a:p>
            <a:pPr lvl="0"/>
            <a:r>
              <a:rPr lang="cs-CZ">
                <a:solidFill>
                  <a:srgbClr val="000000"/>
                </a:solidFill>
              </a:rPr>
              <a:t>Umíš se chovat?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93602" y="467468"/>
            <a:ext cx="9217078" cy="6434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16232" y="550796"/>
            <a:ext cx="9070921" cy="645804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s://lh5.googleusercontent.com/-EeHZ4aAeEMA/T8ZHvDoGY6I/AAAAAAAAFKQ/q4O6kvrqjZE/s396/474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936" y="2123653"/>
            <a:ext cx="2907804" cy="218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fotka.pixmac.cz/4/happy-lekarka-psat-svou-diagnozou-pri-pohledu-na-fotoaparat-kotec-pixmac-fotka-4668778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415" y="4571925"/>
            <a:ext cx="2468513" cy="265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57362" y="703438"/>
            <a:ext cx="9070921" cy="645804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-108594"/>
            <a:ext cx="9072000" cy="4248472"/>
          </a:xfrm>
        </p:spPr>
        <p:txBody>
          <a:bodyPr/>
          <a:lstStyle/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r>
              <a:rPr lang="cs-CZ" dirty="0"/>
              <a:t>Zdroje: </a:t>
            </a:r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2374171" y="385184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http://www.cz-stredni-skola.cz/files/img/201011131101_skola.gif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233967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http://img.aktualne.centrum.cz/497/2/4970279-skolacka.jpg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20950" y="3318173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https://lh5.googleusercontent.com/-EeHZ4aAeEMA/T8ZHvDoGY6I/AAAAAAAAFKQ/q4O6kvrqjZE/s396/474d.jpg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547197" y="4499917"/>
            <a:ext cx="44969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http://www.2zskolin.cz/obrazky/as03_04b.jpg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520949" y="5292005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</a:t>
            </a:r>
            <a:r>
              <a:rPr lang="cs-CZ" dirty="0"/>
              <a:t>://lh5.ggpht.com/WqVf8WwHGps-4WXx7GcLN-V8VpkI189rGqUMHlYuYldLk_dgR4ElffpAsivezzOwvONMPBc=s85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432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Administra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109</TotalTime>
  <Words>49</Words>
  <Application>Microsoft Office PowerPoint</Application>
  <PresentationFormat>Vlastní</PresentationFormat>
  <Paragraphs>16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Prezentace aplikace PowerPoint</vt:lpstr>
      <vt:lpstr>Umíš se chovat?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Umíš se chovat?</dc:title>
  <dc:creator>Luďka Pavlíková</dc:creator>
  <cp:lastModifiedBy>User</cp:lastModifiedBy>
  <cp:revision>5</cp:revision>
  <dcterms:created xsi:type="dcterms:W3CDTF">2012-04-05T20:24:14Z</dcterms:created>
  <dcterms:modified xsi:type="dcterms:W3CDTF">2013-05-18T12:41:05Z</dcterms:modified>
</cp:coreProperties>
</file>