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6" r:id="rId1"/>
  </p:sldMasterIdLst>
  <p:notesMasterIdLst>
    <p:notesMasterId r:id="rId12"/>
  </p:notesMasterIdLst>
  <p:sldIdLst>
    <p:sldId id="262" r:id="rId2"/>
    <p:sldId id="264" r:id="rId3"/>
    <p:sldId id="256" r:id="rId4"/>
    <p:sldId id="265" r:id="rId5"/>
    <p:sldId id="266" r:id="rId6"/>
    <p:sldId id="258" r:id="rId7"/>
    <p:sldId id="259" r:id="rId8"/>
    <p:sldId id="261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1" autoAdjust="0"/>
    <p:restoredTop sz="94660"/>
  </p:normalViewPr>
  <p:slideViewPr>
    <p:cSldViewPr>
      <p:cViewPr varScale="1">
        <p:scale>
          <a:sx n="65" d="100"/>
          <a:sy n="65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B8C9EFB-B8D8-459D-A633-D1D51F1E932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538278F-3532-4556-A3DC-9FF3DA8EA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4492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CE08A6-9FCB-4EE2-8EDE-F05A9E0E2DF1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C8A56C-682E-4C96-AF70-0894B1D195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1E2AB3-6F64-4DF2-8C1D-CBBDBAF26637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A7E52-CC3E-41F5-9C02-767C1ED9EC9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083526-36B7-4B0F-942B-D19E1277F975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D55C90-7D94-4046-8E70-539A87B5439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5096B3-23BD-42FB-B497-7197E92F3CBB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46872A-0AF8-4E2B-90D9-462E7DC49B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ECFC11-2D52-46EB-A7C5-5FD8E691DB7A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205AAC-981A-420D-B03A-B077FD3FB3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AF633C-65F5-4837-AB2F-8721BA21469E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AF0BDD-6805-4D13-A3E5-41EFB45CBC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AE7A3A-D884-4E2F-B545-AEE55CEF58FC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DF3029-95B6-4E9F-B98D-C0E2BE04AB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A62C22-6F7A-4A10-B5F4-A09B461F11C4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FC4478-6FCB-4E97-9195-6E2487D9C9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6A3912-E770-43EC-BC9D-FCB569F879E9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70B23D-A0CF-4C8D-A8BC-D879B72B74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7AD413-5D00-4C6A-B34A-072C55CBD91A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9ECEC2-712B-48E9-AF09-C20CFBDBC1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DBC025-3305-43DA-AB6C-B089A00EFCB3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51D7F9-FCCD-49FD-B191-23B95398CF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FDCE7AF-266F-49E2-92C4-EB89DA851A4C}" type="datetimeFigureOut">
              <a:rPr lang="cs-CZ" smtClean="0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C671ABD-27EE-40F5-BA84-5794E39688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589240"/>
            <a:ext cx="5622950" cy="108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908720"/>
            <a:ext cx="7416223" cy="1203201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745150"/>
              </p:ext>
            </p:extLst>
          </p:nvPr>
        </p:nvGraphicFramePr>
        <p:xfrm>
          <a:off x="1115616" y="2924944"/>
          <a:ext cx="7345363" cy="18665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VY_32_INOVACE_01_Povrch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České republiky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2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Anotace :</a:t>
            </a:r>
          </a:p>
          <a:p>
            <a:r>
              <a:rPr lang="cs-CZ" dirty="0"/>
              <a:t>Program slouží k procvičování a opakování </a:t>
            </a:r>
            <a:r>
              <a:rPr lang="cs-CZ" dirty="0" smtClean="0"/>
              <a:t>vlastivědného učiva ve 4. ročníku.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41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2880320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dirty="0" smtClean="0">
                <a:effectLst/>
              </a:rPr>
              <a:t/>
            </a:r>
            <a:br>
              <a:rPr lang="cs-CZ" sz="6000" dirty="0" smtClean="0">
                <a:effectLst/>
              </a:rPr>
            </a:br>
            <a:r>
              <a:rPr lang="cs-CZ" sz="6000" u="sng" dirty="0" smtClean="0">
                <a:solidFill>
                  <a:srgbClr val="7030A0"/>
                </a:solidFill>
                <a:effectLst/>
              </a:rPr>
              <a:t>POVRCH ČR</a:t>
            </a:r>
            <a:br>
              <a:rPr lang="cs-CZ" sz="6000" u="sng" dirty="0" smtClean="0">
                <a:solidFill>
                  <a:srgbClr val="7030A0"/>
                </a:solidFill>
                <a:effectLst/>
              </a:rPr>
            </a:br>
            <a:endParaRPr lang="cs-CZ" sz="6000" u="sng" dirty="0">
              <a:solidFill>
                <a:srgbClr val="7030A0"/>
              </a:solidFill>
              <a:effectLst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052736"/>
            <a:ext cx="7488832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7584" y="2996952"/>
            <a:ext cx="7848872" cy="707886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POVRCH ČESKÉ REPUBLIKY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Povrch většiny našeho území tvoří </a:t>
            </a:r>
            <a:endParaRPr lang="cs-CZ" dirty="0" smtClean="0"/>
          </a:p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pahorkatiny a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vrchoviny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</a:p>
          <a:p>
            <a:pPr algn="ctr"/>
            <a:r>
              <a:rPr lang="cs-CZ" b="1" dirty="0" smtClean="0"/>
              <a:t>Nížiny</a:t>
            </a:r>
            <a:r>
              <a:rPr lang="cs-CZ" dirty="0" smtClean="0"/>
              <a:t> se rozkládají při dolních </a:t>
            </a:r>
          </a:p>
          <a:p>
            <a:pPr marL="0" indent="0" algn="ctr">
              <a:buNone/>
            </a:pPr>
            <a:r>
              <a:rPr lang="cs-CZ" dirty="0" smtClean="0"/>
              <a:t>    a středních tocích velkých řek.</a:t>
            </a:r>
          </a:p>
          <a:p>
            <a:pPr marL="0" indent="0" algn="ctr">
              <a:buNone/>
            </a:pPr>
            <a:r>
              <a:rPr lang="cs-CZ" dirty="0" smtClean="0"/>
              <a:t>    Státní hranici lemují převážně hory.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Nazýváme je </a:t>
            </a:r>
            <a:r>
              <a:rPr lang="cs-CZ" b="1" dirty="0" smtClean="0"/>
              <a:t>pohraniční pohoří</a:t>
            </a:r>
            <a:r>
              <a:rPr lang="cs-CZ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978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Na mapě se </a:t>
            </a:r>
            <a:r>
              <a:rPr lang="cs-CZ" b="1" spc="200" dirty="0" smtClean="0">
                <a:ln w="29210">
                  <a:solidFill>
                    <a:srgbClr val="00B050"/>
                  </a:solidFill>
                </a:ln>
                <a:solidFill>
                  <a:schemeClr val="accent3"/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roviny</a:t>
            </a:r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chemeClr val="accent3"/>
                </a:solidFill>
              </a:rPr>
              <a:t> </a:t>
            </a:r>
            <a:r>
              <a:rPr lang="cs-CZ" dirty="0" smtClean="0"/>
              <a:t>znázorňují </a:t>
            </a:r>
            <a:r>
              <a:rPr lang="cs-CZ" b="1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zelenou</a:t>
            </a:r>
            <a:r>
              <a:rPr lang="cs-CZ" dirty="0" smtClean="0">
                <a:ln>
                  <a:solidFill>
                    <a:srgbClr val="00B050"/>
                  </a:solidFill>
                </a:ln>
              </a:rPr>
              <a:t> </a:t>
            </a:r>
            <a:r>
              <a:rPr lang="cs-CZ" dirty="0" smtClean="0"/>
              <a:t>barvou. </a:t>
            </a:r>
            <a:endParaRPr lang="cs-CZ" dirty="0" smtClean="0"/>
          </a:p>
          <a:p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Pahorkatiny </a:t>
            </a: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žlutou</a:t>
            </a:r>
            <a:r>
              <a:rPr lang="cs-CZ" dirty="0" smtClean="0"/>
              <a:t>, </a:t>
            </a:r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vrchoviny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světle hnědou </a:t>
            </a:r>
            <a:r>
              <a:rPr lang="cs-CZ" dirty="0" smtClean="0"/>
              <a:t>a </a:t>
            </a:r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hornatiny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tmavě hnědou barvou. </a:t>
            </a:r>
          </a:p>
          <a:p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854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755650" y="260350"/>
            <a:ext cx="7772400" cy="4603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08520" y="-459432"/>
            <a:ext cx="9889099" cy="7416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547664" y="476672"/>
            <a:ext cx="75963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Najdi na mapě různé typy krajin podle jejich nadmořské výšky.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36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40160"/>
          </a:xfrm>
        </p:spPr>
        <p:txBody>
          <a:bodyPr/>
          <a:lstStyle/>
          <a:p>
            <a:r>
              <a:rPr lang="cs-CZ" u="sng" dirty="0" smtClean="0"/>
              <a:t>Urči nadmořskou výšku pevniny</a:t>
            </a:r>
            <a:br>
              <a:rPr lang="cs-CZ" u="sng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916832"/>
            <a:ext cx="8064896" cy="4464496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u="sng" dirty="0" smtClean="0"/>
          </a:p>
          <a:p>
            <a:endParaRPr lang="cs-CZ" sz="1600" u="sng" dirty="0"/>
          </a:p>
          <a:p>
            <a:endParaRPr lang="cs-CZ" sz="1600" u="sng" dirty="0" smtClean="0"/>
          </a:p>
          <a:p>
            <a:r>
              <a:rPr lang="cs-CZ" sz="1600" u="sng" dirty="0" smtClean="0"/>
              <a:t>                               </a:t>
            </a:r>
            <a:endParaRPr lang="cs-CZ" sz="1600" dirty="0"/>
          </a:p>
        </p:txBody>
      </p:sp>
      <p:pic>
        <p:nvPicPr>
          <p:cNvPr id="1026" name="Picture 2" descr="C:\Documents and Settings\Polanská Marie\Dokumenty\vlastivěda2\skenovat0002.jpg"/>
          <p:cNvPicPr>
            <a:picLocks noChangeAspect="1" noChangeArrowheads="1"/>
          </p:cNvPicPr>
          <p:nvPr/>
        </p:nvPicPr>
        <p:blipFill>
          <a:blip r:embed="rId2" cstate="print"/>
          <a:srcRect l="1370" t="3720" r="1370" b="3281"/>
          <a:stretch>
            <a:fillRect/>
          </a:stretch>
        </p:blipFill>
        <p:spPr bwMode="auto">
          <a:xfrm>
            <a:off x="827584" y="2492896"/>
            <a:ext cx="5419321" cy="381642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9" name="Obdélník se zakulaceným rohem na stejné straně 8"/>
          <p:cNvSpPr/>
          <p:nvPr/>
        </p:nvSpPr>
        <p:spPr>
          <a:xfrm rot="5400000">
            <a:off x="7023424" y="4289944"/>
            <a:ext cx="239723" cy="1830204"/>
          </a:xfrm>
          <a:prstGeom prst="round2Same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Obdélník se zakulaceným rohem na stejné straně 9"/>
          <p:cNvSpPr/>
          <p:nvPr/>
        </p:nvSpPr>
        <p:spPr>
          <a:xfrm rot="5400000">
            <a:off x="7023424" y="3785888"/>
            <a:ext cx="239723" cy="1830204"/>
          </a:xfrm>
          <a:prstGeom prst="round2Same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Obdélník se zakulaceným rohem na stejné straně 10"/>
          <p:cNvSpPr/>
          <p:nvPr/>
        </p:nvSpPr>
        <p:spPr>
          <a:xfrm rot="5400000">
            <a:off x="7023424" y="3353840"/>
            <a:ext cx="239723" cy="1830204"/>
          </a:xfrm>
          <a:prstGeom prst="round2Same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Obdélník se zakulaceným rohem na stejné straně 11"/>
          <p:cNvSpPr/>
          <p:nvPr/>
        </p:nvSpPr>
        <p:spPr>
          <a:xfrm rot="5400000">
            <a:off x="7023424" y="2921792"/>
            <a:ext cx="239723" cy="1830204"/>
          </a:xfrm>
          <a:prstGeom prst="round2Same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Obdélník se zakulaceným rohem na stejné straně 12"/>
          <p:cNvSpPr/>
          <p:nvPr/>
        </p:nvSpPr>
        <p:spPr>
          <a:xfrm rot="5400000">
            <a:off x="7023424" y="2417736"/>
            <a:ext cx="239723" cy="1830204"/>
          </a:xfrm>
          <a:prstGeom prst="round2Same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NÍŽINY ČR</a:t>
            </a:r>
            <a:endParaRPr lang="cs-CZ" u="sng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484784"/>
            <a:ext cx="7603952" cy="4752528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Nížiny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468544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1.Zakresli a pojmenuj nížiny ČR.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2. Doplň: Nížina je……………………………………………………………………</a:t>
            </a: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Na mapě nížiny značíme……………………………..barvou.</a:t>
            </a: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Nížiny se rozkládají podél těchto řek :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………………………………………………………………………………………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2049" name="Picture 1" descr="cr_pohor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068960"/>
            <a:ext cx="5756275" cy="3422650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988839"/>
            <a:ext cx="69127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Vlastivěda 4 ( učebnice pro 4.ročník základní školy) Poznáváme naši vlast (Nová škola)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2891</TotalTime>
  <Words>169</Words>
  <Application>Microsoft Office PowerPoint</Application>
  <PresentationFormat>Předvádění na obrazovce (4:3)</PresentationFormat>
  <Paragraphs>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 POVRCH ČR </vt:lpstr>
      <vt:lpstr>Prezentace aplikace PowerPoint</vt:lpstr>
      <vt:lpstr>Prezentace aplikace PowerPoint</vt:lpstr>
      <vt:lpstr>Prezentace aplikace PowerPoint</vt:lpstr>
      <vt:lpstr>Urči nadmořskou výšku pevniny </vt:lpstr>
      <vt:lpstr>NÍŽINY ČR</vt:lpstr>
      <vt:lpstr>Nížiny</vt:lpstr>
      <vt:lpstr>POUŽITÁ LITERATURA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Pohoří v ČR</dc:title>
  <dc:creator>Polanská Marie</dc:creator>
  <cp:lastModifiedBy>Ucebna 102</cp:lastModifiedBy>
  <cp:revision>295</cp:revision>
  <dcterms:created xsi:type="dcterms:W3CDTF">2011-11-27T17:01:38Z</dcterms:created>
  <dcterms:modified xsi:type="dcterms:W3CDTF">2013-05-18T11:14:16Z</dcterms:modified>
</cp:coreProperties>
</file>