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62" r:id="rId2"/>
    <p:sldId id="265" r:id="rId3"/>
    <p:sldId id="257" r:id="rId4"/>
    <p:sldId id="258" r:id="rId5"/>
    <p:sldId id="259" r:id="rId6"/>
    <p:sldId id="260" r:id="rId7"/>
    <p:sldId id="261" r:id="rId8"/>
    <p:sldId id="263" r:id="rId9"/>
    <p:sldId id="264" r:id="rId10"/>
  </p:sldIdLst>
  <p:sldSz cx="10080625" cy="7559675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1428" y="-84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7ADA322-A630-4C5F-90D9-3E05A2A5ACD0}" type="slidenum">
              <a:t>‹#›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26489244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17"/>
            <a:ext cx="5345280" cy="400895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5998" y="5078522"/>
            <a:ext cx="6047640" cy="48110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/>
          <a:p>
            <a:pPr lvl="0"/>
            <a:endParaRPr lang="cs-CZ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61984741-EE1F-4B20-B04B-036FE5B2A29A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0252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5999" marR="0" lvl="0" indent="-215999" defTabSz="914400" rtl="0" fontAlgn="auto" hangingPunct="0">
      <a:lnSpc>
        <a:spcPct val="100000"/>
      </a:lnSpc>
      <a:spcBef>
        <a:spcPts val="0"/>
      </a:spcBef>
      <a:spcAft>
        <a:spcPts val="0"/>
      </a:spcAft>
      <a:buNone/>
      <a:tabLst/>
      <a:defRPr lang="cs-CZ" sz="2000" b="0" i="0" u="none" strike="noStrike" kern="1200" cap="none" spc="0" baseline="0">
        <a:solidFill>
          <a:srgbClr val="000000"/>
        </a:solidFill>
        <a:uFillTx/>
        <a:latin typeface="Arial" pitchFamily="18"/>
        <a:ea typeface="Microsoft YaHei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ln w="9528">
            <a:solidFill>
              <a:srgbClr val="000000"/>
            </a:solidFill>
            <a:prstDash val="solid"/>
            <a:miter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437EE18-F15A-4AC2-ACF5-7C2461DB4A3D}" type="slidenum">
              <a:t>1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  <a:ea typeface="Arial Unicode MS" pitchFamily="2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643" y="812883"/>
            <a:ext cx="5345280" cy="4008601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811399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4"/>
          <p:cNvSpPr/>
          <p:nvPr/>
        </p:nvSpPr>
        <p:spPr>
          <a:xfrm>
            <a:off x="0" y="7391515"/>
            <a:ext cx="10080720" cy="168121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Obdélník 18"/>
          <p:cNvSpPr/>
          <p:nvPr/>
        </p:nvSpPr>
        <p:spPr>
          <a:xfrm>
            <a:off x="9912598" y="3236"/>
            <a:ext cx="168121" cy="7559637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Obdélník 17"/>
          <p:cNvSpPr/>
          <p:nvPr/>
        </p:nvSpPr>
        <p:spPr>
          <a:xfrm>
            <a:off x="0" y="0"/>
            <a:ext cx="168121" cy="7559637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Obdélník 15"/>
          <p:cNvSpPr/>
          <p:nvPr/>
        </p:nvSpPr>
        <p:spPr>
          <a:xfrm>
            <a:off x="0" y="0"/>
            <a:ext cx="10080720" cy="2772003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Obdélník 11"/>
          <p:cNvSpPr/>
          <p:nvPr/>
        </p:nvSpPr>
        <p:spPr>
          <a:xfrm>
            <a:off x="161281" y="7045561"/>
            <a:ext cx="9738003" cy="341281"/>
          </a:xfrm>
          <a:prstGeom prst="rect">
            <a:avLst/>
          </a:prstGeom>
          <a:solidFill>
            <a:srgbClr val="8CADAE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Podnadpis 8"/>
          <p:cNvSpPr txBox="1">
            <a:spLocks noGrp="1"/>
          </p:cNvSpPr>
          <p:nvPr>
            <p:ph type="subTitle" idx="1"/>
          </p:nvPr>
        </p:nvSpPr>
        <p:spPr>
          <a:xfrm>
            <a:off x="1511996" y="3107881"/>
            <a:ext cx="7056360" cy="1931761"/>
          </a:xfrm>
        </p:spPr>
        <p:txBody>
          <a:bodyPr anchorCtr="1"/>
          <a:lstStyle>
            <a:lvl1pPr marL="0" indent="0" algn="ctr">
              <a:spcBef>
                <a:spcPts val="400"/>
              </a:spcBef>
              <a:buNone/>
              <a:defRPr sz="1800" b="1" spc="275">
                <a:solidFill>
                  <a:srgbClr val="646B86"/>
                </a:solidFill>
                <a:latin typeface="Georgia" pitchFamily="18"/>
              </a:defRPr>
            </a:lvl1pPr>
          </a:lstStyle>
          <a:p>
            <a:pPr lvl="0"/>
            <a:r>
              <a:rPr lang="cs-CZ"/>
              <a:t>Kliknutím lze upravit styl předlohy.</a:t>
            </a:r>
          </a:p>
        </p:txBody>
      </p:sp>
      <p:sp>
        <p:nvSpPr>
          <p:cNvPr id="8" name="Zástupný symbol pro datum 27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9" name="Zástupný symbol pro zápatí 16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10" name="Přímá spojnice 6"/>
          <p:cNvSpPr/>
          <p:nvPr/>
        </p:nvSpPr>
        <p:spPr>
          <a:xfrm>
            <a:off x="171358" y="2667597"/>
            <a:ext cx="9738003" cy="356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0"/>
              <a:gd name="f8" fmla="abs f3"/>
              <a:gd name="f9" fmla="abs f4"/>
              <a:gd name="f10" fmla="abs f5"/>
              <a:gd name="f11" fmla="*/ f7 f0 1"/>
              <a:gd name="f12" fmla="?: f8 f3 1"/>
              <a:gd name="f13" fmla="?: f9 f4 1"/>
              <a:gd name="f14" fmla="?: f10 f5 1"/>
              <a:gd name="f15" fmla="*/ f11 1 f2"/>
              <a:gd name="f16" fmla="*/ f12 1 21600"/>
              <a:gd name="f17" fmla="*/ f13 1 21600"/>
              <a:gd name="f18" fmla="*/ 21600 f12 1"/>
              <a:gd name="f19" fmla="*/ 21600 f13 1"/>
              <a:gd name="f20" fmla="+- f15 0 f1"/>
              <a:gd name="f21" fmla="min f17 f16"/>
              <a:gd name="f22" fmla="*/ f18 1 f14"/>
              <a:gd name="f23" fmla="*/ f19 1 f14"/>
              <a:gd name="f24" fmla="val f22"/>
              <a:gd name="f25" fmla="val f23"/>
              <a:gd name="f26" fmla="*/ f6 f21 1"/>
              <a:gd name="f27" fmla="*/ f24 f21 1"/>
              <a:gd name="f28" fmla="*/ f25 f2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0">
                <a:pos x="f26" y="f26"/>
              </a:cxn>
              <a:cxn ang="f20">
                <a:pos x="f27" y="f28"/>
              </a:cxn>
            </a:cxnLst>
            <a:rect l="f26" t="f26" r="f27" b="f28"/>
            <a:pathLst>
              <a:path>
                <a:moveTo>
                  <a:pt x="f26" y="f26"/>
                </a:moveTo>
                <a:lnTo>
                  <a:pt x="f27" y="f28"/>
                </a:lnTo>
              </a:path>
            </a:pathLst>
          </a:custGeom>
          <a:noFill/>
          <a:ln w="11521">
            <a:solidFill>
              <a:srgbClr val="7B9899"/>
            </a:solidFill>
            <a:custDash>
              <a:ds d="81269" sp="81269"/>
            </a:custDash>
            <a:round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1" name="Obdélník 9"/>
          <p:cNvSpPr/>
          <p:nvPr/>
        </p:nvSpPr>
        <p:spPr>
          <a:xfrm>
            <a:off x="168121" y="168121"/>
            <a:ext cx="9738003" cy="7216920"/>
          </a:xfrm>
          <a:prstGeom prst="rect">
            <a:avLst/>
          </a:prstGeom>
          <a:noFill/>
          <a:ln w="9363">
            <a:solidFill>
              <a:srgbClr val="7B9899"/>
            </a:solidFill>
            <a:prstDash val="solid"/>
            <a:miter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2" name="Ovál 12"/>
          <p:cNvSpPr/>
          <p:nvPr/>
        </p:nvSpPr>
        <p:spPr>
          <a:xfrm>
            <a:off x="4704121" y="2331720"/>
            <a:ext cx="672120" cy="67212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+- 2700000 f2 0"/>
              <a:gd name="f14" fmla="*/ f9 f1 1"/>
              <a:gd name="f15" fmla="?: f10 f4 1"/>
              <a:gd name="f16" fmla="?: f11 f5 1"/>
              <a:gd name="f17" fmla="?: f12 f6 1"/>
              <a:gd name="f18" fmla="+- f13 0 f2"/>
              <a:gd name="f19" fmla="*/ f14 1 f3"/>
              <a:gd name="f20" fmla="*/ f15 1 21600"/>
              <a:gd name="f21" fmla="*/ f16 1 21600"/>
              <a:gd name="f22" fmla="*/ 21600 f15 1"/>
              <a:gd name="f23" fmla="*/ 21600 f16 1"/>
              <a:gd name="f24" fmla="+- f18 f2 0"/>
              <a:gd name="f25" fmla="+- f19 0 f2"/>
              <a:gd name="f26" fmla="min f21 f20"/>
              <a:gd name="f27" fmla="*/ f22 1 f17"/>
              <a:gd name="f28" fmla="*/ f23 1 f17"/>
              <a:gd name="f29" fmla="*/ f24 f8 1"/>
              <a:gd name="f30" fmla="val f27"/>
              <a:gd name="f31" fmla="val f28"/>
              <a:gd name="f32" fmla="*/ f29 1 f1"/>
              <a:gd name="f33" fmla="*/ f7 f26 1"/>
              <a:gd name="f34" fmla="+- f31 0 f7"/>
              <a:gd name="f35" fmla="+- f30 0 f7"/>
              <a:gd name="f36" fmla="+- 0 0 f32"/>
              <a:gd name="f37" fmla="*/ f34 1 2"/>
              <a:gd name="f38" fmla="*/ f35 1 2"/>
              <a:gd name="f39" fmla="+- 0 0 f36"/>
              <a:gd name="f40" fmla="+- f7 f37 0"/>
              <a:gd name="f41" fmla="+- f7 f38 0"/>
              <a:gd name="f42" fmla="*/ f39 f1 1"/>
              <a:gd name="f43" fmla="*/ f38 f26 1"/>
              <a:gd name="f44" fmla="*/ f37 f26 1"/>
              <a:gd name="f45" fmla="*/ f42 1 f8"/>
              <a:gd name="f46" fmla="*/ f40 f26 1"/>
              <a:gd name="f47" fmla="+- f45 0 f2"/>
              <a:gd name="f48" fmla="cos 1 f47"/>
              <a:gd name="f49" fmla="sin 1 f47"/>
              <a:gd name="f50" fmla="+- 0 0 f48"/>
              <a:gd name="f51" fmla="+- 0 0 f49"/>
              <a:gd name="f52" fmla="+- 0 0 f50"/>
              <a:gd name="f53" fmla="+- 0 0 f51"/>
              <a:gd name="f54" fmla="val f52"/>
              <a:gd name="f55" fmla="val f53"/>
              <a:gd name="f56" fmla="*/ f54 f38 1"/>
              <a:gd name="f57" fmla="*/ f55 f37 1"/>
              <a:gd name="f58" fmla="+- f41 0 f56"/>
              <a:gd name="f59" fmla="+- f41 f56 0"/>
              <a:gd name="f60" fmla="+- f40 0 f57"/>
              <a:gd name="f61" fmla="+- f40 f57 0"/>
              <a:gd name="f62" fmla="*/ f58 f26 1"/>
              <a:gd name="f63" fmla="*/ f60 f26 1"/>
              <a:gd name="f64" fmla="*/ f59 f26 1"/>
              <a:gd name="f65" fmla="*/ f61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5">
                <a:pos x="f62" y="f63"/>
              </a:cxn>
              <a:cxn ang="f25">
                <a:pos x="f62" y="f65"/>
              </a:cxn>
              <a:cxn ang="f25">
                <a:pos x="f64" y="f65"/>
              </a:cxn>
              <a:cxn ang="f25">
                <a:pos x="f64" y="f63"/>
              </a:cxn>
            </a:cxnLst>
            <a:rect l="f62" t="f63" r="f64" b="f65"/>
            <a:pathLst>
              <a:path>
                <a:moveTo>
                  <a:pt x="f33" y="f46"/>
                </a:moveTo>
                <a:arcTo wR="f43" hR="f44" stAng="f1" swAng="f0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square" lIns="100803" tIns="50401" rIns="100803" bIns="50401" anchor="ctr" anchorCtr="1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3" name="Ovál 13"/>
          <p:cNvSpPr/>
          <p:nvPr/>
        </p:nvSpPr>
        <p:spPr>
          <a:xfrm>
            <a:off x="4808518" y="2435760"/>
            <a:ext cx="463683" cy="463683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+- 2700000 f2 0"/>
              <a:gd name="f14" fmla="*/ f9 f1 1"/>
              <a:gd name="f15" fmla="?: f10 f4 1"/>
              <a:gd name="f16" fmla="?: f11 f5 1"/>
              <a:gd name="f17" fmla="?: f12 f6 1"/>
              <a:gd name="f18" fmla="+- f13 0 f2"/>
              <a:gd name="f19" fmla="*/ f14 1 f3"/>
              <a:gd name="f20" fmla="*/ f15 1 21600"/>
              <a:gd name="f21" fmla="*/ f16 1 21600"/>
              <a:gd name="f22" fmla="*/ 21600 f15 1"/>
              <a:gd name="f23" fmla="*/ 21600 f16 1"/>
              <a:gd name="f24" fmla="+- f18 f2 0"/>
              <a:gd name="f25" fmla="+- f19 0 f2"/>
              <a:gd name="f26" fmla="min f21 f20"/>
              <a:gd name="f27" fmla="*/ f22 1 f17"/>
              <a:gd name="f28" fmla="*/ f23 1 f17"/>
              <a:gd name="f29" fmla="*/ f24 f8 1"/>
              <a:gd name="f30" fmla="val f27"/>
              <a:gd name="f31" fmla="val f28"/>
              <a:gd name="f32" fmla="*/ f29 1 f1"/>
              <a:gd name="f33" fmla="*/ f7 f26 1"/>
              <a:gd name="f34" fmla="+- f31 0 f7"/>
              <a:gd name="f35" fmla="+- f30 0 f7"/>
              <a:gd name="f36" fmla="+- 0 0 f32"/>
              <a:gd name="f37" fmla="*/ f34 1 2"/>
              <a:gd name="f38" fmla="*/ f35 1 2"/>
              <a:gd name="f39" fmla="+- 0 0 f36"/>
              <a:gd name="f40" fmla="+- f7 f37 0"/>
              <a:gd name="f41" fmla="+- f7 f38 0"/>
              <a:gd name="f42" fmla="*/ f39 f1 1"/>
              <a:gd name="f43" fmla="*/ f38 f26 1"/>
              <a:gd name="f44" fmla="*/ f37 f26 1"/>
              <a:gd name="f45" fmla="*/ f42 1 f8"/>
              <a:gd name="f46" fmla="*/ f40 f26 1"/>
              <a:gd name="f47" fmla="+- f45 0 f2"/>
              <a:gd name="f48" fmla="cos 1 f47"/>
              <a:gd name="f49" fmla="sin 1 f47"/>
              <a:gd name="f50" fmla="+- 0 0 f48"/>
              <a:gd name="f51" fmla="+- 0 0 f49"/>
              <a:gd name="f52" fmla="+- 0 0 f50"/>
              <a:gd name="f53" fmla="+- 0 0 f51"/>
              <a:gd name="f54" fmla="val f52"/>
              <a:gd name="f55" fmla="val f53"/>
              <a:gd name="f56" fmla="*/ f54 f38 1"/>
              <a:gd name="f57" fmla="*/ f55 f37 1"/>
              <a:gd name="f58" fmla="+- f41 0 f56"/>
              <a:gd name="f59" fmla="+- f41 f56 0"/>
              <a:gd name="f60" fmla="+- f40 0 f57"/>
              <a:gd name="f61" fmla="+- f40 f57 0"/>
              <a:gd name="f62" fmla="*/ f58 f26 1"/>
              <a:gd name="f63" fmla="*/ f60 f26 1"/>
              <a:gd name="f64" fmla="*/ f59 f26 1"/>
              <a:gd name="f65" fmla="*/ f61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5">
                <a:pos x="f62" y="f63"/>
              </a:cxn>
              <a:cxn ang="f25">
                <a:pos x="f62" y="f65"/>
              </a:cxn>
              <a:cxn ang="f25">
                <a:pos x="f64" y="f65"/>
              </a:cxn>
              <a:cxn ang="f25">
                <a:pos x="f64" y="f63"/>
              </a:cxn>
            </a:cxnLst>
            <a:rect l="f62" t="f63" r="f64" b="f65"/>
            <a:pathLst>
              <a:path>
                <a:moveTo>
                  <a:pt x="f33" y="f46"/>
                </a:moveTo>
                <a:arcTo wR="f43" hR="f44" stAng="f1" swAng="f0"/>
                <a:close/>
              </a:path>
            </a:pathLst>
          </a:custGeom>
          <a:solidFill>
            <a:srgbClr val="FFFFFF"/>
          </a:solidFill>
          <a:ln w="50758">
            <a:solidFill>
              <a:srgbClr val="7B9899"/>
            </a:solidFill>
            <a:prstDash val="solid"/>
          </a:ln>
        </p:spPr>
        <p:txBody>
          <a:bodyPr vert="horz" wrap="square" lIns="100803" tIns="50401" rIns="100803" bIns="50401" anchor="ctr" anchorCtr="1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4" name="Zástupný symbol pro číslo snímku 28"/>
          <p:cNvSpPr txBox="1">
            <a:spLocks noGrp="1"/>
          </p:cNvSpPr>
          <p:nvPr>
            <p:ph type="sldNum" sz="quarter" idx="8"/>
          </p:nvPr>
        </p:nvSpPr>
        <p:spPr>
          <a:xfrm>
            <a:off x="4788356" y="2424595"/>
            <a:ext cx="503998" cy="486360"/>
          </a:xfrm>
        </p:spPr>
        <p:txBody>
          <a:bodyPr/>
          <a:lstStyle>
            <a:lvl1pPr>
              <a:defRPr/>
            </a:lvl1pPr>
          </a:lstStyle>
          <a:p>
            <a:pPr lvl="0"/>
            <a:fld id="{A71C7013-E321-4348-9DA3-1F5E6C6E90B1}" type="slidenum">
              <a:t>‹#›</a:t>
            </a:fld>
            <a:endParaRPr lang="cs-CZ"/>
          </a:p>
        </p:txBody>
      </p:sp>
      <p:sp>
        <p:nvSpPr>
          <p:cNvPr id="15" name="Nadpis 7"/>
          <p:cNvSpPr txBox="1">
            <a:spLocks noGrp="1"/>
          </p:cNvSpPr>
          <p:nvPr>
            <p:ph type="ctrTitle"/>
          </p:nvPr>
        </p:nvSpPr>
        <p:spPr>
          <a:xfrm>
            <a:off x="755998" y="420121"/>
            <a:ext cx="8568357" cy="1931761"/>
          </a:xfrm>
        </p:spPr>
        <p:txBody>
          <a:bodyPr/>
          <a:lstStyle>
            <a:lvl1pPr>
              <a:defRPr sz="4600">
                <a:solidFill>
                  <a:srgbClr val="D16349"/>
                </a:solidFill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16" name="Zástupný symbol pro text 15"/>
          <p:cNvSpPr txBox="1">
            <a:spLocks noGrp="1"/>
          </p:cNvSpPr>
          <p:nvPr>
            <p:ph type="body" idx="4294967295"/>
          </p:nvPr>
        </p:nvSpPr>
        <p:spPr>
          <a:xfrm>
            <a:off x="503998" y="1768678"/>
            <a:ext cx="9072000" cy="4988884"/>
          </a:xfrm>
        </p:spPr>
        <p:txBody>
          <a:bodyPr lIns="0" tIns="0" rIns="0" bIns="0"/>
          <a:lstStyle>
            <a:lvl1pPr hangingPunct="0">
              <a:buNone/>
              <a:defRPr/>
            </a:lvl1pPr>
          </a:lstStyle>
          <a:p>
            <a:pPr lvl="0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2779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číslo snímku 5"/>
          <p:cNvSpPr txBox="1">
            <a:spLocks noGrp="1"/>
          </p:cNvSpPr>
          <p:nvPr>
            <p:ph type="sldNum" sz="quarter" idx="8"/>
          </p:nvPr>
        </p:nvSpPr>
        <p:spPr>
          <a:xfrm>
            <a:off x="4808518" y="1131478"/>
            <a:ext cx="503998" cy="486360"/>
          </a:xfrm>
        </p:spPr>
        <p:txBody>
          <a:bodyPr/>
          <a:lstStyle>
            <a:lvl1pPr>
              <a:defRPr/>
            </a:lvl1pPr>
          </a:lstStyle>
          <a:p>
            <a:pPr lvl="0"/>
            <a:fld id="{BF71499A-358B-4F96-BDCA-B1D13B76CD5E}" type="slidenum">
              <a:t>‹#›</a:t>
            </a:fld>
            <a:endParaRPr lang="cs-CZ"/>
          </a:p>
        </p:txBody>
      </p:sp>
      <p:sp>
        <p:nvSpPr>
          <p:cNvPr id="6" name="Zástupný symbol pro obsah 7"/>
          <p:cNvSpPr txBox="1">
            <a:spLocks noGrp="1"/>
          </p:cNvSpPr>
          <p:nvPr>
            <p:ph type="title" idx="4294967295"/>
          </p:nvPr>
        </p:nvSpPr>
        <p:spPr>
          <a:xfrm>
            <a:off x="332640" y="1683355"/>
            <a:ext cx="9375123" cy="5039642"/>
          </a:xfrm>
        </p:spPr>
        <p:txBody>
          <a:bodyPr anchor="t" anchorCtr="0"/>
          <a:lstStyle>
            <a:lvl1pPr marL="302401" indent="-302401" algn="l">
              <a:spcBef>
                <a:spcPts val="700"/>
              </a:spcBef>
              <a:buClr>
                <a:srgbClr val="D16349"/>
              </a:buClr>
              <a:buSzPct val="85000"/>
              <a:buFont typeface="Wingdings 2"/>
              <a:buChar char=""/>
              <a:defRPr sz="300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285878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6"/>
          <p:cNvSpPr/>
          <p:nvPr/>
        </p:nvSpPr>
        <p:spPr>
          <a:xfrm>
            <a:off x="0" y="0"/>
            <a:ext cx="168121" cy="7559637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Obdélník 14"/>
          <p:cNvSpPr/>
          <p:nvPr/>
        </p:nvSpPr>
        <p:spPr>
          <a:xfrm>
            <a:off x="0" y="7391515"/>
            <a:ext cx="10080720" cy="168121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Obdélník 15"/>
          <p:cNvSpPr/>
          <p:nvPr/>
        </p:nvSpPr>
        <p:spPr>
          <a:xfrm>
            <a:off x="0" y="0"/>
            <a:ext cx="10080720" cy="168121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Obdélník 17"/>
          <p:cNvSpPr/>
          <p:nvPr/>
        </p:nvSpPr>
        <p:spPr>
          <a:xfrm>
            <a:off x="9912598" y="20875"/>
            <a:ext cx="168121" cy="7559637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Obdélník 18"/>
          <p:cNvSpPr/>
          <p:nvPr/>
        </p:nvSpPr>
        <p:spPr>
          <a:xfrm>
            <a:off x="168121" y="2520004"/>
            <a:ext cx="9738003" cy="335877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Obdélník 11"/>
          <p:cNvSpPr/>
          <p:nvPr/>
        </p:nvSpPr>
        <p:spPr>
          <a:xfrm>
            <a:off x="171358" y="156956"/>
            <a:ext cx="9738003" cy="2358722"/>
          </a:xfrm>
          <a:prstGeom prst="rect">
            <a:avLst/>
          </a:prstGeom>
          <a:solidFill>
            <a:srgbClr val="D16349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8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1508760" y="3024003"/>
            <a:ext cx="7143841" cy="1844280"/>
          </a:xfrm>
        </p:spPr>
        <p:txBody>
          <a:bodyPr anchorCtr="1"/>
          <a:lstStyle>
            <a:lvl1pPr marL="0" indent="0" algn="ctr">
              <a:spcBef>
                <a:spcPts val="400"/>
              </a:spcBef>
              <a:buNone/>
              <a:defRPr sz="1800" b="1" spc="275">
                <a:solidFill>
                  <a:srgbClr val="646B86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9" name="Obdélník 12"/>
          <p:cNvSpPr/>
          <p:nvPr/>
        </p:nvSpPr>
        <p:spPr>
          <a:xfrm>
            <a:off x="161281" y="7045561"/>
            <a:ext cx="9738003" cy="341281"/>
          </a:xfrm>
          <a:prstGeom prst="rect">
            <a:avLst/>
          </a:prstGeom>
          <a:solidFill>
            <a:srgbClr val="8CADAE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0" name="Obdélník 13"/>
          <p:cNvSpPr/>
          <p:nvPr/>
        </p:nvSpPr>
        <p:spPr>
          <a:xfrm>
            <a:off x="168121" y="168121"/>
            <a:ext cx="9738003" cy="7216920"/>
          </a:xfrm>
          <a:prstGeom prst="rect">
            <a:avLst/>
          </a:prstGeom>
          <a:noFill/>
          <a:ln w="9363">
            <a:solidFill>
              <a:srgbClr val="7B9899"/>
            </a:solidFill>
            <a:prstDash val="solid"/>
            <a:miter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1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12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13" name="Přímá spojnice 7"/>
          <p:cNvSpPr/>
          <p:nvPr/>
        </p:nvSpPr>
        <p:spPr>
          <a:xfrm>
            <a:off x="168121" y="2687759"/>
            <a:ext cx="9738003" cy="356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0"/>
              <a:gd name="f8" fmla="abs f3"/>
              <a:gd name="f9" fmla="abs f4"/>
              <a:gd name="f10" fmla="abs f5"/>
              <a:gd name="f11" fmla="*/ f7 f0 1"/>
              <a:gd name="f12" fmla="?: f8 f3 1"/>
              <a:gd name="f13" fmla="?: f9 f4 1"/>
              <a:gd name="f14" fmla="?: f10 f5 1"/>
              <a:gd name="f15" fmla="*/ f11 1 f2"/>
              <a:gd name="f16" fmla="*/ f12 1 21600"/>
              <a:gd name="f17" fmla="*/ f13 1 21600"/>
              <a:gd name="f18" fmla="*/ 21600 f12 1"/>
              <a:gd name="f19" fmla="*/ 21600 f13 1"/>
              <a:gd name="f20" fmla="+- f15 0 f1"/>
              <a:gd name="f21" fmla="min f17 f16"/>
              <a:gd name="f22" fmla="*/ f18 1 f14"/>
              <a:gd name="f23" fmla="*/ f19 1 f14"/>
              <a:gd name="f24" fmla="val f22"/>
              <a:gd name="f25" fmla="val f23"/>
              <a:gd name="f26" fmla="*/ f6 f21 1"/>
              <a:gd name="f27" fmla="*/ f24 f21 1"/>
              <a:gd name="f28" fmla="*/ f25 f2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0">
                <a:pos x="f26" y="f26"/>
              </a:cxn>
              <a:cxn ang="f20">
                <a:pos x="f27" y="f28"/>
              </a:cxn>
            </a:cxnLst>
            <a:rect l="f26" t="f26" r="f27" b="f28"/>
            <a:pathLst>
              <a:path>
                <a:moveTo>
                  <a:pt x="f26" y="f26"/>
                </a:moveTo>
                <a:lnTo>
                  <a:pt x="f27" y="f28"/>
                </a:lnTo>
              </a:path>
            </a:pathLst>
          </a:custGeom>
          <a:noFill/>
          <a:ln w="11521">
            <a:solidFill>
              <a:srgbClr val="7B9899"/>
            </a:solidFill>
            <a:custDash>
              <a:ds d="81269" sp="81269"/>
            </a:custDash>
            <a:round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4" name="Ovál 9"/>
          <p:cNvSpPr/>
          <p:nvPr/>
        </p:nvSpPr>
        <p:spPr>
          <a:xfrm>
            <a:off x="4704121" y="2331720"/>
            <a:ext cx="672120" cy="67212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+- 2700000 f2 0"/>
              <a:gd name="f14" fmla="*/ f9 f1 1"/>
              <a:gd name="f15" fmla="?: f10 f4 1"/>
              <a:gd name="f16" fmla="?: f11 f5 1"/>
              <a:gd name="f17" fmla="?: f12 f6 1"/>
              <a:gd name="f18" fmla="+- f13 0 f2"/>
              <a:gd name="f19" fmla="*/ f14 1 f3"/>
              <a:gd name="f20" fmla="*/ f15 1 21600"/>
              <a:gd name="f21" fmla="*/ f16 1 21600"/>
              <a:gd name="f22" fmla="*/ 21600 f15 1"/>
              <a:gd name="f23" fmla="*/ 21600 f16 1"/>
              <a:gd name="f24" fmla="+- f18 f2 0"/>
              <a:gd name="f25" fmla="+- f19 0 f2"/>
              <a:gd name="f26" fmla="min f21 f20"/>
              <a:gd name="f27" fmla="*/ f22 1 f17"/>
              <a:gd name="f28" fmla="*/ f23 1 f17"/>
              <a:gd name="f29" fmla="*/ f24 f8 1"/>
              <a:gd name="f30" fmla="val f27"/>
              <a:gd name="f31" fmla="val f28"/>
              <a:gd name="f32" fmla="*/ f29 1 f1"/>
              <a:gd name="f33" fmla="*/ f7 f26 1"/>
              <a:gd name="f34" fmla="+- f31 0 f7"/>
              <a:gd name="f35" fmla="+- f30 0 f7"/>
              <a:gd name="f36" fmla="+- 0 0 f32"/>
              <a:gd name="f37" fmla="*/ f34 1 2"/>
              <a:gd name="f38" fmla="*/ f35 1 2"/>
              <a:gd name="f39" fmla="+- 0 0 f36"/>
              <a:gd name="f40" fmla="+- f7 f37 0"/>
              <a:gd name="f41" fmla="+- f7 f38 0"/>
              <a:gd name="f42" fmla="*/ f39 f1 1"/>
              <a:gd name="f43" fmla="*/ f38 f26 1"/>
              <a:gd name="f44" fmla="*/ f37 f26 1"/>
              <a:gd name="f45" fmla="*/ f42 1 f8"/>
              <a:gd name="f46" fmla="*/ f40 f26 1"/>
              <a:gd name="f47" fmla="+- f45 0 f2"/>
              <a:gd name="f48" fmla="cos 1 f47"/>
              <a:gd name="f49" fmla="sin 1 f47"/>
              <a:gd name="f50" fmla="+- 0 0 f48"/>
              <a:gd name="f51" fmla="+- 0 0 f49"/>
              <a:gd name="f52" fmla="+- 0 0 f50"/>
              <a:gd name="f53" fmla="+- 0 0 f51"/>
              <a:gd name="f54" fmla="val f52"/>
              <a:gd name="f55" fmla="val f53"/>
              <a:gd name="f56" fmla="*/ f54 f38 1"/>
              <a:gd name="f57" fmla="*/ f55 f37 1"/>
              <a:gd name="f58" fmla="+- f41 0 f56"/>
              <a:gd name="f59" fmla="+- f41 f56 0"/>
              <a:gd name="f60" fmla="+- f40 0 f57"/>
              <a:gd name="f61" fmla="+- f40 f57 0"/>
              <a:gd name="f62" fmla="*/ f58 f26 1"/>
              <a:gd name="f63" fmla="*/ f60 f26 1"/>
              <a:gd name="f64" fmla="*/ f59 f26 1"/>
              <a:gd name="f65" fmla="*/ f61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5">
                <a:pos x="f62" y="f63"/>
              </a:cxn>
              <a:cxn ang="f25">
                <a:pos x="f62" y="f65"/>
              </a:cxn>
              <a:cxn ang="f25">
                <a:pos x="f64" y="f65"/>
              </a:cxn>
              <a:cxn ang="f25">
                <a:pos x="f64" y="f63"/>
              </a:cxn>
            </a:cxnLst>
            <a:rect l="f62" t="f63" r="f64" b="f65"/>
            <a:pathLst>
              <a:path>
                <a:moveTo>
                  <a:pt x="f33" y="f46"/>
                </a:moveTo>
                <a:arcTo wR="f43" hR="f44" stAng="f1" swAng="f0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square" lIns="100803" tIns="50401" rIns="100803" bIns="50401" anchor="ctr" anchorCtr="1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5" name="Ovál 10"/>
          <p:cNvSpPr/>
          <p:nvPr/>
        </p:nvSpPr>
        <p:spPr>
          <a:xfrm>
            <a:off x="4808518" y="2435760"/>
            <a:ext cx="463683" cy="463683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+- 2700000 f2 0"/>
              <a:gd name="f14" fmla="*/ f9 f1 1"/>
              <a:gd name="f15" fmla="?: f10 f4 1"/>
              <a:gd name="f16" fmla="?: f11 f5 1"/>
              <a:gd name="f17" fmla="?: f12 f6 1"/>
              <a:gd name="f18" fmla="+- f13 0 f2"/>
              <a:gd name="f19" fmla="*/ f14 1 f3"/>
              <a:gd name="f20" fmla="*/ f15 1 21600"/>
              <a:gd name="f21" fmla="*/ f16 1 21600"/>
              <a:gd name="f22" fmla="*/ 21600 f15 1"/>
              <a:gd name="f23" fmla="*/ 21600 f16 1"/>
              <a:gd name="f24" fmla="+- f18 f2 0"/>
              <a:gd name="f25" fmla="+- f19 0 f2"/>
              <a:gd name="f26" fmla="min f21 f20"/>
              <a:gd name="f27" fmla="*/ f22 1 f17"/>
              <a:gd name="f28" fmla="*/ f23 1 f17"/>
              <a:gd name="f29" fmla="*/ f24 f8 1"/>
              <a:gd name="f30" fmla="val f27"/>
              <a:gd name="f31" fmla="val f28"/>
              <a:gd name="f32" fmla="*/ f29 1 f1"/>
              <a:gd name="f33" fmla="*/ f7 f26 1"/>
              <a:gd name="f34" fmla="+- f31 0 f7"/>
              <a:gd name="f35" fmla="+- f30 0 f7"/>
              <a:gd name="f36" fmla="+- 0 0 f32"/>
              <a:gd name="f37" fmla="*/ f34 1 2"/>
              <a:gd name="f38" fmla="*/ f35 1 2"/>
              <a:gd name="f39" fmla="+- 0 0 f36"/>
              <a:gd name="f40" fmla="+- f7 f37 0"/>
              <a:gd name="f41" fmla="+- f7 f38 0"/>
              <a:gd name="f42" fmla="*/ f39 f1 1"/>
              <a:gd name="f43" fmla="*/ f38 f26 1"/>
              <a:gd name="f44" fmla="*/ f37 f26 1"/>
              <a:gd name="f45" fmla="*/ f42 1 f8"/>
              <a:gd name="f46" fmla="*/ f40 f26 1"/>
              <a:gd name="f47" fmla="+- f45 0 f2"/>
              <a:gd name="f48" fmla="cos 1 f47"/>
              <a:gd name="f49" fmla="sin 1 f47"/>
              <a:gd name="f50" fmla="+- 0 0 f48"/>
              <a:gd name="f51" fmla="+- 0 0 f49"/>
              <a:gd name="f52" fmla="+- 0 0 f50"/>
              <a:gd name="f53" fmla="+- 0 0 f51"/>
              <a:gd name="f54" fmla="val f52"/>
              <a:gd name="f55" fmla="val f53"/>
              <a:gd name="f56" fmla="*/ f54 f38 1"/>
              <a:gd name="f57" fmla="*/ f55 f37 1"/>
              <a:gd name="f58" fmla="+- f41 0 f56"/>
              <a:gd name="f59" fmla="+- f41 f56 0"/>
              <a:gd name="f60" fmla="+- f40 0 f57"/>
              <a:gd name="f61" fmla="+- f40 f57 0"/>
              <a:gd name="f62" fmla="*/ f58 f26 1"/>
              <a:gd name="f63" fmla="*/ f60 f26 1"/>
              <a:gd name="f64" fmla="*/ f59 f26 1"/>
              <a:gd name="f65" fmla="*/ f61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5">
                <a:pos x="f62" y="f63"/>
              </a:cxn>
              <a:cxn ang="f25">
                <a:pos x="f62" y="f65"/>
              </a:cxn>
              <a:cxn ang="f25">
                <a:pos x="f64" y="f65"/>
              </a:cxn>
              <a:cxn ang="f25">
                <a:pos x="f64" y="f63"/>
              </a:cxn>
            </a:cxnLst>
            <a:rect l="f62" t="f63" r="f64" b="f65"/>
            <a:pathLst>
              <a:path>
                <a:moveTo>
                  <a:pt x="f33" y="f46"/>
                </a:moveTo>
                <a:arcTo wR="f43" hR="f44" stAng="f1" swAng="f0"/>
                <a:close/>
              </a:path>
            </a:pathLst>
          </a:custGeom>
          <a:solidFill>
            <a:srgbClr val="FFFFFF"/>
          </a:solidFill>
          <a:ln w="50758">
            <a:solidFill>
              <a:srgbClr val="7B9899"/>
            </a:solidFill>
            <a:prstDash val="solid"/>
          </a:ln>
        </p:spPr>
        <p:txBody>
          <a:bodyPr vert="horz" wrap="square" lIns="100803" tIns="50401" rIns="100803" bIns="50401" anchor="ctr" anchorCtr="1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6" name="Zástupný symbol pro číslo snímku 5"/>
          <p:cNvSpPr txBox="1">
            <a:spLocks noGrp="1"/>
          </p:cNvSpPr>
          <p:nvPr>
            <p:ph type="sldNum" sz="quarter" idx="8"/>
          </p:nvPr>
        </p:nvSpPr>
        <p:spPr>
          <a:xfrm>
            <a:off x="4788356" y="2424595"/>
            <a:ext cx="503998" cy="486360"/>
          </a:xfrm>
        </p:spPr>
        <p:txBody>
          <a:bodyPr/>
          <a:lstStyle>
            <a:lvl1pPr>
              <a:defRPr/>
            </a:lvl1pPr>
          </a:lstStyle>
          <a:p>
            <a:pPr lvl="0"/>
            <a:fld id="{1575B03F-AFEE-4501-B83C-C8FB01E5B32D}" type="slidenum">
              <a:t>‹#›</a:t>
            </a:fld>
            <a:endParaRPr lang="cs-CZ"/>
          </a:p>
        </p:txBody>
      </p:sp>
      <p:sp>
        <p:nvSpPr>
          <p:cNvPr id="17" name="Nadpis 1"/>
          <p:cNvSpPr txBox="1">
            <a:spLocks noGrp="1"/>
          </p:cNvSpPr>
          <p:nvPr>
            <p:ph type="title"/>
          </p:nvPr>
        </p:nvSpPr>
        <p:spPr>
          <a:xfrm>
            <a:off x="796323" y="587876"/>
            <a:ext cx="8568357" cy="1679761"/>
          </a:xfrm>
        </p:spPr>
        <p:txBody>
          <a:bodyPr/>
          <a:lstStyle>
            <a:lvl1pPr>
              <a:defRPr sz="4600">
                <a:solidFill>
                  <a:srgbClr val="FFFFFF"/>
                </a:solidFill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1275183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datum 4"/>
          <p:cNvSpPr txBox="1">
            <a:spLocks noGrp="1"/>
          </p:cNvSpPr>
          <p:nvPr>
            <p:ph type="dt" sz="half" idx="7"/>
          </p:nvPr>
        </p:nvSpPr>
        <p:spPr>
          <a:xfrm>
            <a:off x="6384240" y="7065724"/>
            <a:ext cx="3357000" cy="403195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D5F1BC3-8D13-4A5A-82BE-AE22593ECC66}" type="slidenum">
              <a:t>‹#›</a:t>
            </a:fld>
            <a:endParaRPr lang="cs-CZ"/>
          </a:p>
        </p:txBody>
      </p:sp>
      <p:sp>
        <p:nvSpPr>
          <p:cNvPr id="6" name="Přímá spojnice 7"/>
          <p:cNvSpPr/>
          <p:nvPr/>
        </p:nvSpPr>
        <p:spPr>
          <a:xfrm flipV="1">
            <a:off x="5030635" y="1734836"/>
            <a:ext cx="9720" cy="5312517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0"/>
              <a:gd name="f8" fmla="abs f3"/>
              <a:gd name="f9" fmla="abs f4"/>
              <a:gd name="f10" fmla="abs f5"/>
              <a:gd name="f11" fmla="*/ f7 f0 1"/>
              <a:gd name="f12" fmla="?: f8 f3 1"/>
              <a:gd name="f13" fmla="?: f9 f4 1"/>
              <a:gd name="f14" fmla="?: f10 f5 1"/>
              <a:gd name="f15" fmla="*/ f11 1 f2"/>
              <a:gd name="f16" fmla="*/ f12 1 21600"/>
              <a:gd name="f17" fmla="*/ f13 1 21600"/>
              <a:gd name="f18" fmla="*/ 21600 f12 1"/>
              <a:gd name="f19" fmla="*/ 21600 f13 1"/>
              <a:gd name="f20" fmla="+- f15 0 f1"/>
              <a:gd name="f21" fmla="min f17 f16"/>
              <a:gd name="f22" fmla="*/ f18 1 f14"/>
              <a:gd name="f23" fmla="*/ f19 1 f14"/>
              <a:gd name="f24" fmla="val f22"/>
              <a:gd name="f25" fmla="val f23"/>
              <a:gd name="f26" fmla="*/ f6 f21 1"/>
              <a:gd name="f27" fmla="*/ f24 f21 1"/>
              <a:gd name="f28" fmla="*/ f25 f2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0">
                <a:pos x="f26" y="f26"/>
              </a:cxn>
              <a:cxn ang="f20">
                <a:pos x="f27" y="f28"/>
              </a:cxn>
            </a:cxnLst>
            <a:rect l="f26" t="f26" r="f27" b="f28"/>
            <a:pathLst>
              <a:path>
                <a:moveTo>
                  <a:pt x="f26" y="f26"/>
                </a:moveTo>
                <a:lnTo>
                  <a:pt x="f27" y="f28"/>
                </a:lnTo>
              </a:path>
            </a:pathLst>
          </a:custGeom>
          <a:noFill/>
          <a:ln w="9363">
            <a:solidFill>
              <a:srgbClr val="646B86"/>
            </a:solidFill>
            <a:custDash>
              <a:ds d="100000" sp="100000"/>
            </a:custDash>
            <a:round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Zástupný symbol pro obsah 9"/>
          <p:cNvSpPr txBox="1">
            <a:spLocks noGrp="1"/>
          </p:cNvSpPr>
          <p:nvPr>
            <p:ph type="title" idx="4294967295"/>
          </p:nvPr>
        </p:nvSpPr>
        <p:spPr>
          <a:xfrm>
            <a:off x="332640" y="1511996"/>
            <a:ext cx="4452122" cy="5160599"/>
          </a:xfrm>
        </p:spPr>
        <p:txBody>
          <a:bodyPr anchor="t" anchorCtr="0"/>
          <a:lstStyle>
            <a:lvl1pPr marL="302401" indent="-302401" algn="l">
              <a:spcBef>
                <a:spcPts val="700"/>
              </a:spcBef>
              <a:buClr>
                <a:srgbClr val="D16349"/>
              </a:buClr>
              <a:buSzPct val="85000"/>
              <a:buFont typeface="Wingdings 2"/>
              <a:buChar char=""/>
              <a:defRPr sz="280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8" name="Zástupný symbol pro obsah 11"/>
          <p:cNvSpPr txBox="1">
            <a:spLocks noGrp="1"/>
          </p:cNvSpPr>
          <p:nvPr>
            <p:ph type="title" idx="4294967295"/>
          </p:nvPr>
        </p:nvSpPr>
        <p:spPr>
          <a:xfrm>
            <a:off x="5292364" y="1511996"/>
            <a:ext cx="4452122" cy="5160599"/>
          </a:xfrm>
        </p:spPr>
        <p:txBody>
          <a:bodyPr anchor="t" anchorCtr="0"/>
          <a:lstStyle>
            <a:lvl1pPr marL="302401" indent="-302401" algn="l">
              <a:spcBef>
                <a:spcPts val="700"/>
              </a:spcBef>
              <a:buClr>
                <a:srgbClr val="D16349"/>
              </a:buClr>
              <a:buSzPct val="85000"/>
              <a:buFont typeface="Wingdings 2"/>
              <a:buChar char=""/>
              <a:defRPr sz="280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1056152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římá spojnice 9"/>
          <p:cNvSpPr/>
          <p:nvPr/>
        </p:nvSpPr>
        <p:spPr>
          <a:xfrm flipV="1">
            <a:off x="5040355" y="2423160"/>
            <a:ext cx="356" cy="4616284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0"/>
              <a:gd name="f8" fmla="abs f3"/>
              <a:gd name="f9" fmla="abs f4"/>
              <a:gd name="f10" fmla="abs f5"/>
              <a:gd name="f11" fmla="*/ f7 f0 1"/>
              <a:gd name="f12" fmla="?: f8 f3 1"/>
              <a:gd name="f13" fmla="?: f9 f4 1"/>
              <a:gd name="f14" fmla="?: f10 f5 1"/>
              <a:gd name="f15" fmla="*/ f11 1 f2"/>
              <a:gd name="f16" fmla="*/ f12 1 21600"/>
              <a:gd name="f17" fmla="*/ f13 1 21600"/>
              <a:gd name="f18" fmla="*/ 21600 f12 1"/>
              <a:gd name="f19" fmla="*/ 21600 f13 1"/>
              <a:gd name="f20" fmla="+- f15 0 f1"/>
              <a:gd name="f21" fmla="min f17 f16"/>
              <a:gd name="f22" fmla="*/ f18 1 f14"/>
              <a:gd name="f23" fmla="*/ f19 1 f14"/>
              <a:gd name="f24" fmla="val f22"/>
              <a:gd name="f25" fmla="val f23"/>
              <a:gd name="f26" fmla="*/ f6 f21 1"/>
              <a:gd name="f27" fmla="*/ f24 f21 1"/>
              <a:gd name="f28" fmla="*/ f25 f2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0">
                <a:pos x="f26" y="f26"/>
              </a:cxn>
              <a:cxn ang="f20">
                <a:pos x="f27" y="f28"/>
              </a:cxn>
            </a:cxnLst>
            <a:rect l="f26" t="f26" r="f27" b="f28"/>
            <a:pathLst>
              <a:path>
                <a:moveTo>
                  <a:pt x="f26" y="f26"/>
                </a:moveTo>
                <a:lnTo>
                  <a:pt x="f27" y="f28"/>
                </a:lnTo>
              </a:path>
            </a:pathLst>
          </a:custGeom>
          <a:noFill/>
          <a:ln w="9363">
            <a:solidFill>
              <a:srgbClr val="646B86"/>
            </a:solidFill>
            <a:custDash>
              <a:ds d="100000" sp="100000"/>
            </a:custDash>
            <a:round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Obdélník 19"/>
          <p:cNvSpPr/>
          <p:nvPr/>
        </p:nvSpPr>
        <p:spPr>
          <a:xfrm>
            <a:off x="0" y="0"/>
            <a:ext cx="10080720" cy="1595884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Obdélník 18"/>
          <p:cNvSpPr/>
          <p:nvPr/>
        </p:nvSpPr>
        <p:spPr>
          <a:xfrm>
            <a:off x="0" y="7391515"/>
            <a:ext cx="10080720" cy="168121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Obdélník 20"/>
          <p:cNvSpPr/>
          <p:nvPr/>
        </p:nvSpPr>
        <p:spPr>
          <a:xfrm>
            <a:off x="0" y="0"/>
            <a:ext cx="168121" cy="7559637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Obdélník 21"/>
          <p:cNvSpPr/>
          <p:nvPr/>
        </p:nvSpPr>
        <p:spPr>
          <a:xfrm>
            <a:off x="9912598" y="0"/>
            <a:ext cx="168121" cy="7559637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Obdélník 10"/>
          <p:cNvSpPr/>
          <p:nvPr/>
        </p:nvSpPr>
        <p:spPr>
          <a:xfrm>
            <a:off x="168121" y="1511996"/>
            <a:ext cx="9738003" cy="1007997"/>
          </a:xfrm>
          <a:prstGeom prst="rect">
            <a:avLst/>
          </a:prstGeom>
          <a:solidFill>
            <a:srgbClr val="D16349"/>
          </a:solidFill>
          <a:ln>
            <a:noFill/>
            <a:prstDash val="solid"/>
          </a:ln>
        </p:spPr>
        <p:txBody>
          <a:bodyPr vert="horz" wrap="square" lIns="100803" tIns="50401" rIns="100803" bIns="50401" anchor="ctr" anchorCtr="1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8" name="Obdélník 12"/>
          <p:cNvSpPr/>
          <p:nvPr/>
        </p:nvSpPr>
        <p:spPr>
          <a:xfrm>
            <a:off x="160916" y="7045561"/>
            <a:ext cx="9738003" cy="342717"/>
          </a:xfrm>
          <a:prstGeom prst="rect">
            <a:avLst/>
          </a:prstGeom>
          <a:solidFill>
            <a:srgbClr val="8CADAE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9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332640" y="1679761"/>
            <a:ext cx="4453923" cy="807835"/>
          </a:xfrm>
          <a:effectLst>
            <a:outerShdw dist="25557" dir="5400000" algn="tl">
              <a:srgbClr val="000000">
                <a:alpha val="35000"/>
              </a:srgbClr>
            </a:outerShdw>
          </a:effectLst>
        </p:spPr>
        <p:txBody>
          <a:bodyPr anchor="ctr"/>
          <a:lstStyle>
            <a:lvl1pPr marL="0" indent="0">
              <a:spcBef>
                <a:spcPts val="600"/>
              </a:spcBef>
              <a:buNone/>
              <a:defRPr sz="24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0" name="Zástupný symbol pro text 3"/>
          <p:cNvSpPr txBox="1">
            <a:spLocks noGrp="1"/>
          </p:cNvSpPr>
          <p:nvPr>
            <p:ph type="body" idx="3"/>
          </p:nvPr>
        </p:nvSpPr>
        <p:spPr>
          <a:xfrm>
            <a:off x="5282278" y="1679761"/>
            <a:ext cx="4455715" cy="806400"/>
          </a:xfrm>
          <a:effectLst>
            <a:outerShdw dist="25557" dir="5400000" algn="tl">
              <a:srgbClr val="000000">
                <a:alpha val="35000"/>
              </a:srgbClr>
            </a:outerShdw>
          </a:effectLst>
        </p:spPr>
        <p:txBody>
          <a:bodyPr anchor="ctr"/>
          <a:lstStyle>
            <a:lvl1pPr marL="0" indent="0">
              <a:spcBef>
                <a:spcPts val="600"/>
              </a:spcBef>
              <a:buNone/>
              <a:defRPr sz="24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1" name="Zástupný symbol pro datum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12" name="Zástupný symbol pro zápatí 7"/>
          <p:cNvSpPr txBox="1">
            <a:spLocks noGrp="1"/>
          </p:cNvSpPr>
          <p:nvPr>
            <p:ph type="ftr" sz="quarter" idx="9"/>
          </p:nvPr>
        </p:nvSpPr>
        <p:spPr>
          <a:xfrm>
            <a:off x="335877" y="7065724"/>
            <a:ext cx="3948123" cy="403195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13" name="Přímá spojnice 14"/>
          <p:cNvSpPr/>
          <p:nvPr/>
        </p:nvSpPr>
        <p:spPr>
          <a:xfrm>
            <a:off x="168121" y="1411202"/>
            <a:ext cx="9738003" cy="356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0"/>
              <a:gd name="f8" fmla="abs f3"/>
              <a:gd name="f9" fmla="abs f4"/>
              <a:gd name="f10" fmla="abs f5"/>
              <a:gd name="f11" fmla="*/ f7 f0 1"/>
              <a:gd name="f12" fmla="?: f8 f3 1"/>
              <a:gd name="f13" fmla="?: f9 f4 1"/>
              <a:gd name="f14" fmla="?: f10 f5 1"/>
              <a:gd name="f15" fmla="*/ f11 1 f2"/>
              <a:gd name="f16" fmla="*/ f12 1 21600"/>
              <a:gd name="f17" fmla="*/ f13 1 21600"/>
              <a:gd name="f18" fmla="*/ 21600 f12 1"/>
              <a:gd name="f19" fmla="*/ 21600 f13 1"/>
              <a:gd name="f20" fmla="+- f15 0 f1"/>
              <a:gd name="f21" fmla="min f17 f16"/>
              <a:gd name="f22" fmla="*/ f18 1 f14"/>
              <a:gd name="f23" fmla="*/ f19 1 f14"/>
              <a:gd name="f24" fmla="val f22"/>
              <a:gd name="f25" fmla="val f23"/>
              <a:gd name="f26" fmla="*/ f6 f21 1"/>
              <a:gd name="f27" fmla="*/ f24 f21 1"/>
              <a:gd name="f28" fmla="*/ f25 f2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0">
                <a:pos x="f26" y="f26"/>
              </a:cxn>
              <a:cxn ang="f20">
                <a:pos x="f27" y="f28"/>
              </a:cxn>
            </a:cxnLst>
            <a:rect l="f26" t="f26" r="f27" b="f28"/>
            <a:pathLst>
              <a:path>
                <a:moveTo>
                  <a:pt x="f26" y="f26"/>
                </a:moveTo>
                <a:lnTo>
                  <a:pt x="f27" y="f28"/>
                </a:lnTo>
              </a:path>
            </a:pathLst>
          </a:custGeom>
          <a:noFill/>
          <a:ln w="11521">
            <a:solidFill>
              <a:srgbClr val="7B9899"/>
            </a:solidFill>
            <a:custDash>
              <a:ds d="81269" sp="81269"/>
            </a:custDash>
            <a:round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4" name="Obdélník 17"/>
          <p:cNvSpPr/>
          <p:nvPr/>
        </p:nvSpPr>
        <p:spPr>
          <a:xfrm>
            <a:off x="168121" y="171358"/>
            <a:ext cx="9738003" cy="7216920"/>
          </a:xfrm>
          <a:prstGeom prst="rect">
            <a:avLst/>
          </a:prstGeom>
          <a:noFill/>
          <a:ln w="9363">
            <a:solidFill>
              <a:srgbClr val="7B9899"/>
            </a:solidFill>
            <a:prstDash val="solid"/>
            <a:miter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5" name="Zástupný symbol pro obsah 23"/>
          <p:cNvSpPr txBox="1">
            <a:spLocks noGrp="1"/>
          </p:cNvSpPr>
          <p:nvPr>
            <p:ph type="title"/>
          </p:nvPr>
        </p:nvSpPr>
        <p:spPr>
          <a:xfrm>
            <a:off x="332640" y="2724116"/>
            <a:ext cx="4455715" cy="4209120"/>
          </a:xfrm>
        </p:spPr>
        <p:txBody>
          <a:bodyPr anchor="t" anchorCtr="0"/>
          <a:lstStyle>
            <a:lvl1pPr marL="302401" indent="-302401" algn="l">
              <a:spcBef>
                <a:spcPts val="700"/>
              </a:spcBef>
              <a:buClr>
                <a:srgbClr val="D16349"/>
              </a:buClr>
              <a:buSzPct val="85000"/>
              <a:buFont typeface="Wingdings 2"/>
              <a:buChar char=""/>
              <a:defRPr sz="300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16" name="Zástupný symbol pro obsah 25"/>
          <p:cNvSpPr txBox="1">
            <a:spLocks noGrp="1"/>
          </p:cNvSpPr>
          <p:nvPr>
            <p:ph type="title" idx="4294967295"/>
          </p:nvPr>
        </p:nvSpPr>
        <p:spPr>
          <a:xfrm>
            <a:off x="5292364" y="2724116"/>
            <a:ext cx="4452122" cy="4213436"/>
          </a:xfrm>
        </p:spPr>
        <p:txBody>
          <a:bodyPr anchor="t" anchorCtr="0"/>
          <a:lstStyle>
            <a:lvl1pPr marL="302401" indent="-302401" algn="l">
              <a:spcBef>
                <a:spcPts val="700"/>
              </a:spcBef>
              <a:buClr>
                <a:srgbClr val="D16349"/>
              </a:buClr>
              <a:buSzPct val="85000"/>
              <a:buFont typeface="Wingdings 2"/>
              <a:buChar char=""/>
              <a:defRPr sz="300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17" name="Ovál 24"/>
          <p:cNvSpPr/>
          <p:nvPr/>
        </p:nvSpPr>
        <p:spPr>
          <a:xfrm>
            <a:off x="4704121" y="1053717"/>
            <a:ext cx="672120" cy="67212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+- 2700000 f2 0"/>
              <a:gd name="f14" fmla="*/ f9 f1 1"/>
              <a:gd name="f15" fmla="?: f10 f4 1"/>
              <a:gd name="f16" fmla="?: f11 f5 1"/>
              <a:gd name="f17" fmla="?: f12 f6 1"/>
              <a:gd name="f18" fmla="+- f13 0 f2"/>
              <a:gd name="f19" fmla="*/ f14 1 f3"/>
              <a:gd name="f20" fmla="*/ f15 1 21600"/>
              <a:gd name="f21" fmla="*/ f16 1 21600"/>
              <a:gd name="f22" fmla="*/ 21600 f15 1"/>
              <a:gd name="f23" fmla="*/ 21600 f16 1"/>
              <a:gd name="f24" fmla="+- f18 f2 0"/>
              <a:gd name="f25" fmla="+- f19 0 f2"/>
              <a:gd name="f26" fmla="min f21 f20"/>
              <a:gd name="f27" fmla="*/ f22 1 f17"/>
              <a:gd name="f28" fmla="*/ f23 1 f17"/>
              <a:gd name="f29" fmla="*/ f24 f8 1"/>
              <a:gd name="f30" fmla="val f27"/>
              <a:gd name="f31" fmla="val f28"/>
              <a:gd name="f32" fmla="*/ f29 1 f1"/>
              <a:gd name="f33" fmla="*/ f7 f26 1"/>
              <a:gd name="f34" fmla="+- f31 0 f7"/>
              <a:gd name="f35" fmla="+- f30 0 f7"/>
              <a:gd name="f36" fmla="+- 0 0 f32"/>
              <a:gd name="f37" fmla="*/ f34 1 2"/>
              <a:gd name="f38" fmla="*/ f35 1 2"/>
              <a:gd name="f39" fmla="+- 0 0 f36"/>
              <a:gd name="f40" fmla="+- f7 f37 0"/>
              <a:gd name="f41" fmla="+- f7 f38 0"/>
              <a:gd name="f42" fmla="*/ f39 f1 1"/>
              <a:gd name="f43" fmla="*/ f38 f26 1"/>
              <a:gd name="f44" fmla="*/ f37 f26 1"/>
              <a:gd name="f45" fmla="*/ f42 1 f8"/>
              <a:gd name="f46" fmla="*/ f40 f26 1"/>
              <a:gd name="f47" fmla="+- f45 0 f2"/>
              <a:gd name="f48" fmla="cos 1 f47"/>
              <a:gd name="f49" fmla="sin 1 f47"/>
              <a:gd name="f50" fmla="+- 0 0 f48"/>
              <a:gd name="f51" fmla="+- 0 0 f49"/>
              <a:gd name="f52" fmla="+- 0 0 f50"/>
              <a:gd name="f53" fmla="+- 0 0 f51"/>
              <a:gd name="f54" fmla="val f52"/>
              <a:gd name="f55" fmla="val f53"/>
              <a:gd name="f56" fmla="*/ f54 f38 1"/>
              <a:gd name="f57" fmla="*/ f55 f37 1"/>
              <a:gd name="f58" fmla="+- f41 0 f56"/>
              <a:gd name="f59" fmla="+- f41 f56 0"/>
              <a:gd name="f60" fmla="+- f40 0 f57"/>
              <a:gd name="f61" fmla="+- f40 f57 0"/>
              <a:gd name="f62" fmla="*/ f58 f26 1"/>
              <a:gd name="f63" fmla="*/ f60 f26 1"/>
              <a:gd name="f64" fmla="*/ f59 f26 1"/>
              <a:gd name="f65" fmla="*/ f61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5">
                <a:pos x="f62" y="f63"/>
              </a:cxn>
              <a:cxn ang="f25">
                <a:pos x="f62" y="f65"/>
              </a:cxn>
              <a:cxn ang="f25">
                <a:pos x="f64" y="f65"/>
              </a:cxn>
              <a:cxn ang="f25">
                <a:pos x="f64" y="f63"/>
              </a:cxn>
            </a:cxnLst>
            <a:rect l="f62" t="f63" r="f64" b="f65"/>
            <a:pathLst>
              <a:path>
                <a:moveTo>
                  <a:pt x="f33" y="f46"/>
                </a:moveTo>
                <a:arcTo wR="f43" hR="f44" stAng="f1" swAng="f0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square" lIns="100803" tIns="50401" rIns="100803" bIns="50401" anchor="ctr" anchorCtr="1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8" name="Ovál 26"/>
          <p:cNvSpPr/>
          <p:nvPr/>
        </p:nvSpPr>
        <p:spPr>
          <a:xfrm>
            <a:off x="4808518" y="1158124"/>
            <a:ext cx="463683" cy="463683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+- 2700000 f2 0"/>
              <a:gd name="f14" fmla="*/ f9 f1 1"/>
              <a:gd name="f15" fmla="?: f10 f4 1"/>
              <a:gd name="f16" fmla="?: f11 f5 1"/>
              <a:gd name="f17" fmla="?: f12 f6 1"/>
              <a:gd name="f18" fmla="+- f13 0 f2"/>
              <a:gd name="f19" fmla="*/ f14 1 f3"/>
              <a:gd name="f20" fmla="*/ f15 1 21600"/>
              <a:gd name="f21" fmla="*/ f16 1 21600"/>
              <a:gd name="f22" fmla="*/ 21600 f15 1"/>
              <a:gd name="f23" fmla="*/ 21600 f16 1"/>
              <a:gd name="f24" fmla="+- f18 f2 0"/>
              <a:gd name="f25" fmla="+- f19 0 f2"/>
              <a:gd name="f26" fmla="min f21 f20"/>
              <a:gd name="f27" fmla="*/ f22 1 f17"/>
              <a:gd name="f28" fmla="*/ f23 1 f17"/>
              <a:gd name="f29" fmla="*/ f24 f8 1"/>
              <a:gd name="f30" fmla="val f27"/>
              <a:gd name="f31" fmla="val f28"/>
              <a:gd name="f32" fmla="*/ f29 1 f1"/>
              <a:gd name="f33" fmla="*/ f7 f26 1"/>
              <a:gd name="f34" fmla="+- f31 0 f7"/>
              <a:gd name="f35" fmla="+- f30 0 f7"/>
              <a:gd name="f36" fmla="+- 0 0 f32"/>
              <a:gd name="f37" fmla="*/ f34 1 2"/>
              <a:gd name="f38" fmla="*/ f35 1 2"/>
              <a:gd name="f39" fmla="+- 0 0 f36"/>
              <a:gd name="f40" fmla="+- f7 f37 0"/>
              <a:gd name="f41" fmla="+- f7 f38 0"/>
              <a:gd name="f42" fmla="*/ f39 f1 1"/>
              <a:gd name="f43" fmla="*/ f38 f26 1"/>
              <a:gd name="f44" fmla="*/ f37 f26 1"/>
              <a:gd name="f45" fmla="*/ f42 1 f8"/>
              <a:gd name="f46" fmla="*/ f40 f26 1"/>
              <a:gd name="f47" fmla="+- f45 0 f2"/>
              <a:gd name="f48" fmla="cos 1 f47"/>
              <a:gd name="f49" fmla="sin 1 f47"/>
              <a:gd name="f50" fmla="+- 0 0 f48"/>
              <a:gd name="f51" fmla="+- 0 0 f49"/>
              <a:gd name="f52" fmla="+- 0 0 f50"/>
              <a:gd name="f53" fmla="+- 0 0 f51"/>
              <a:gd name="f54" fmla="val f52"/>
              <a:gd name="f55" fmla="val f53"/>
              <a:gd name="f56" fmla="*/ f54 f38 1"/>
              <a:gd name="f57" fmla="*/ f55 f37 1"/>
              <a:gd name="f58" fmla="+- f41 0 f56"/>
              <a:gd name="f59" fmla="+- f41 f56 0"/>
              <a:gd name="f60" fmla="+- f40 0 f57"/>
              <a:gd name="f61" fmla="+- f40 f57 0"/>
              <a:gd name="f62" fmla="*/ f58 f26 1"/>
              <a:gd name="f63" fmla="*/ f60 f26 1"/>
              <a:gd name="f64" fmla="*/ f59 f26 1"/>
              <a:gd name="f65" fmla="*/ f61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5">
                <a:pos x="f62" y="f63"/>
              </a:cxn>
              <a:cxn ang="f25">
                <a:pos x="f62" y="f65"/>
              </a:cxn>
              <a:cxn ang="f25">
                <a:pos x="f64" y="f65"/>
              </a:cxn>
              <a:cxn ang="f25">
                <a:pos x="f64" y="f63"/>
              </a:cxn>
            </a:cxnLst>
            <a:rect l="f62" t="f63" r="f64" b="f65"/>
            <a:pathLst>
              <a:path>
                <a:moveTo>
                  <a:pt x="f33" y="f46"/>
                </a:moveTo>
                <a:arcTo wR="f43" hR="f44" stAng="f1" swAng="f0"/>
                <a:close/>
              </a:path>
            </a:pathLst>
          </a:custGeom>
          <a:solidFill>
            <a:srgbClr val="FFFFFF"/>
          </a:solidFill>
          <a:ln w="50758">
            <a:solidFill>
              <a:srgbClr val="7B9899"/>
            </a:solidFill>
            <a:prstDash val="solid"/>
          </a:ln>
        </p:spPr>
        <p:txBody>
          <a:bodyPr vert="horz" wrap="square" lIns="100803" tIns="50401" rIns="100803" bIns="50401" anchor="ctr" anchorCtr="1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9" name="Zástupný symbol pro číslo snímku 8"/>
          <p:cNvSpPr txBox="1">
            <a:spLocks noGrp="1"/>
          </p:cNvSpPr>
          <p:nvPr>
            <p:ph type="sldNum" sz="quarter" idx="8"/>
          </p:nvPr>
        </p:nvSpPr>
        <p:spPr>
          <a:xfrm>
            <a:off x="4788356" y="1149117"/>
            <a:ext cx="503998" cy="486360"/>
          </a:xfrm>
        </p:spPr>
        <p:txBody>
          <a:bodyPr/>
          <a:lstStyle>
            <a:lvl1pPr>
              <a:defRPr/>
            </a:lvl1pPr>
          </a:lstStyle>
          <a:p>
            <a:pPr lvl="0"/>
            <a:fld id="{B7E3B3B4-47D7-4C8F-A9FC-8682FA50A32A}" type="slidenum">
              <a:t>‹#›</a:t>
            </a:fld>
            <a:endParaRPr lang="cs-CZ"/>
          </a:p>
        </p:txBody>
      </p:sp>
      <p:sp>
        <p:nvSpPr>
          <p:cNvPr id="20" name="Nadpis 22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3042986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8"/>
          </p:nvPr>
        </p:nvSpPr>
        <p:spPr>
          <a:xfrm>
            <a:off x="4788356" y="1141921"/>
            <a:ext cx="503998" cy="486360"/>
          </a:xfrm>
        </p:spPr>
        <p:txBody>
          <a:bodyPr/>
          <a:lstStyle>
            <a:lvl1pPr>
              <a:defRPr/>
            </a:lvl1pPr>
          </a:lstStyle>
          <a:p>
            <a:pPr lvl="0"/>
            <a:fld id="{3274D12B-36EA-45A4-BB49-DC2ED14640EA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0943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6"/>
          <p:cNvSpPr/>
          <p:nvPr/>
        </p:nvSpPr>
        <p:spPr>
          <a:xfrm>
            <a:off x="0" y="7391515"/>
            <a:ext cx="10080720" cy="168121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Obdélník 7"/>
          <p:cNvSpPr/>
          <p:nvPr/>
        </p:nvSpPr>
        <p:spPr>
          <a:xfrm>
            <a:off x="0" y="0"/>
            <a:ext cx="10080720" cy="171358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Obdélník 9"/>
          <p:cNvSpPr/>
          <p:nvPr/>
        </p:nvSpPr>
        <p:spPr>
          <a:xfrm>
            <a:off x="9912598" y="0"/>
            <a:ext cx="168121" cy="7559637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Obdélník 8"/>
          <p:cNvSpPr/>
          <p:nvPr/>
        </p:nvSpPr>
        <p:spPr>
          <a:xfrm>
            <a:off x="0" y="0"/>
            <a:ext cx="168121" cy="7559637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Obdélník 4"/>
          <p:cNvSpPr/>
          <p:nvPr/>
        </p:nvSpPr>
        <p:spPr>
          <a:xfrm>
            <a:off x="161281" y="7045561"/>
            <a:ext cx="9738003" cy="341281"/>
          </a:xfrm>
          <a:prstGeom prst="rect">
            <a:avLst/>
          </a:prstGeom>
          <a:solidFill>
            <a:srgbClr val="8CADAE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Obdélník 5"/>
          <p:cNvSpPr/>
          <p:nvPr/>
        </p:nvSpPr>
        <p:spPr>
          <a:xfrm>
            <a:off x="168121" y="174595"/>
            <a:ext cx="9738003" cy="7216920"/>
          </a:xfrm>
          <a:prstGeom prst="rect">
            <a:avLst/>
          </a:prstGeom>
          <a:noFill/>
          <a:ln w="9363">
            <a:solidFill>
              <a:srgbClr val="7B9899"/>
            </a:solidFill>
            <a:prstDash val="solid"/>
            <a:miter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8" name="Zástupný symbol pro datum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9" name="Zástupný symbol pro zápatí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10" name="Zástupný symbol pro číslo snímku 3"/>
          <p:cNvSpPr txBox="1">
            <a:spLocks noGrp="1"/>
          </p:cNvSpPr>
          <p:nvPr>
            <p:ph type="sldNum" sz="quarter" idx="8"/>
          </p:nvPr>
        </p:nvSpPr>
        <p:spPr>
          <a:xfrm>
            <a:off x="4704121" y="6971760"/>
            <a:ext cx="672120" cy="48636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fld id="{0AF30D20-BB2E-454A-B957-1002E0BDA28A}" type="slidenum">
              <a:t>‹#›</a:t>
            </a:fld>
            <a:endParaRPr lang="cs-CZ"/>
          </a:p>
        </p:txBody>
      </p:sp>
      <p:sp>
        <p:nvSpPr>
          <p:cNvPr id="11" name="Nadpis 10"/>
          <p:cNvSpPr txBox="1">
            <a:spLocks noGrp="1"/>
          </p:cNvSpPr>
          <p:nvPr>
            <p:ph type="title" idx="4294967295"/>
          </p:nvPr>
        </p:nvSpPr>
        <p:spPr>
          <a:xfrm>
            <a:off x="503998" y="301322"/>
            <a:ext cx="9072000" cy="1261798"/>
          </a:xfrm>
        </p:spPr>
        <p:txBody>
          <a:bodyPr lIns="0" tIns="0" rIns="0" bIns="0" anchor="ctr"/>
          <a:lstStyle>
            <a:lvl1pPr hangingPunct="0">
              <a:buNone/>
              <a:defRPr sz="4400">
                <a:latin typeface="Arial" pitchFamily="18"/>
              </a:defRPr>
            </a:lvl1pPr>
          </a:lstStyle>
          <a:p>
            <a:pPr lvl="0"/>
            <a:endParaRPr lang="cs-CZ"/>
          </a:p>
        </p:txBody>
      </p:sp>
      <p:sp>
        <p:nvSpPr>
          <p:cNvPr id="12" name="Zástupný symbol pro text 11"/>
          <p:cNvSpPr txBox="1">
            <a:spLocks noGrp="1"/>
          </p:cNvSpPr>
          <p:nvPr>
            <p:ph type="body" idx="4294967295"/>
          </p:nvPr>
        </p:nvSpPr>
        <p:spPr>
          <a:xfrm>
            <a:off x="503998" y="1768678"/>
            <a:ext cx="9072000" cy="4988884"/>
          </a:xfrm>
        </p:spPr>
        <p:txBody>
          <a:bodyPr lIns="0" tIns="0" rIns="0" bIns="0"/>
          <a:lstStyle>
            <a:lvl1pPr hangingPunct="0">
              <a:buNone/>
              <a:defRPr/>
            </a:lvl1pPr>
          </a:lstStyle>
          <a:p>
            <a:pPr lvl="0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332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8"/>
          <p:cNvSpPr/>
          <p:nvPr/>
        </p:nvSpPr>
        <p:spPr>
          <a:xfrm>
            <a:off x="168121" y="168121"/>
            <a:ext cx="9738003" cy="335877"/>
          </a:xfrm>
          <a:prstGeom prst="rect">
            <a:avLst/>
          </a:prstGeom>
          <a:solidFill>
            <a:srgbClr val="8CADAE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Obdélník 14"/>
          <p:cNvSpPr/>
          <p:nvPr/>
        </p:nvSpPr>
        <p:spPr>
          <a:xfrm>
            <a:off x="0" y="7391515"/>
            <a:ext cx="10080720" cy="168121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Obdélník 17"/>
          <p:cNvSpPr/>
          <p:nvPr/>
        </p:nvSpPr>
        <p:spPr>
          <a:xfrm>
            <a:off x="9912598" y="0"/>
            <a:ext cx="168121" cy="7559637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Obdélník 15"/>
          <p:cNvSpPr/>
          <p:nvPr/>
        </p:nvSpPr>
        <p:spPr>
          <a:xfrm>
            <a:off x="0" y="0"/>
            <a:ext cx="10080720" cy="131042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Obdélník 16"/>
          <p:cNvSpPr/>
          <p:nvPr/>
        </p:nvSpPr>
        <p:spPr>
          <a:xfrm>
            <a:off x="0" y="0"/>
            <a:ext cx="168121" cy="7559637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Obdélník 12"/>
          <p:cNvSpPr/>
          <p:nvPr/>
        </p:nvSpPr>
        <p:spPr>
          <a:xfrm>
            <a:off x="168121" y="672120"/>
            <a:ext cx="3024359" cy="6467761"/>
          </a:xfrm>
          <a:prstGeom prst="rect">
            <a:avLst/>
          </a:prstGeom>
          <a:solidFill>
            <a:srgbClr val="D16349"/>
          </a:solidFill>
          <a:ln>
            <a:noFill/>
            <a:prstDash val="solid"/>
          </a:ln>
        </p:spPr>
        <p:txBody>
          <a:bodyPr vert="horz" wrap="square" lIns="100803" tIns="50401" rIns="100803" bIns="50401" anchor="ctr" anchorCtr="1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8" name="Nadpis 1"/>
          <p:cNvSpPr txBox="1">
            <a:spLocks noGrp="1"/>
          </p:cNvSpPr>
          <p:nvPr>
            <p:ph type="title"/>
          </p:nvPr>
        </p:nvSpPr>
        <p:spPr>
          <a:xfrm>
            <a:off x="420121" y="1007997"/>
            <a:ext cx="2604238" cy="1091875"/>
          </a:xfrm>
        </p:spPr>
        <p:txBody>
          <a:bodyPr anchorCtr="0"/>
          <a:lstStyle>
            <a:lvl1pPr algn="l">
              <a:defRPr sz="24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9" name="Zástupný symbol pro text 2"/>
          <p:cNvSpPr txBox="1">
            <a:spLocks noGrp="1"/>
          </p:cNvSpPr>
          <p:nvPr>
            <p:ph type="body" idx="2"/>
          </p:nvPr>
        </p:nvSpPr>
        <p:spPr>
          <a:xfrm>
            <a:off x="420121" y="2183760"/>
            <a:ext cx="2604238" cy="4569119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100"/>
              </a:spcAft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0" name="Obdélník 7"/>
          <p:cNvSpPr/>
          <p:nvPr/>
        </p:nvSpPr>
        <p:spPr>
          <a:xfrm>
            <a:off x="168121" y="168121"/>
            <a:ext cx="9738003" cy="7216920"/>
          </a:xfrm>
          <a:prstGeom prst="rect">
            <a:avLst/>
          </a:prstGeom>
          <a:noFill/>
          <a:ln w="9363">
            <a:solidFill>
              <a:srgbClr val="7B9899"/>
            </a:solidFill>
            <a:prstDash val="solid"/>
            <a:miter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1" name="Přímá spojnice 8"/>
          <p:cNvSpPr/>
          <p:nvPr/>
        </p:nvSpPr>
        <p:spPr>
          <a:xfrm>
            <a:off x="168121" y="587876"/>
            <a:ext cx="9738003" cy="356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0"/>
              <a:gd name="f8" fmla="abs f3"/>
              <a:gd name="f9" fmla="abs f4"/>
              <a:gd name="f10" fmla="abs f5"/>
              <a:gd name="f11" fmla="*/ f7 f0 1"/>
              <a:gd name="f12" fmla="?: f8 f3 1"/>
              <a:gd name="f13" fmla="?: f9 f4 1"/>
              <a:gd name="f14" fmla="?: f10 f5 1"/>
              <a:gd name="f15" fmla="*/ f11 1 f2"/>
              <a:gd name="f16" fmla="*/ f12 1 21600"/>
              <a:gd name="f17" fmla="*/ f13 1 21600"/>
              <a:gd name="f18" fmla="*/ 21600 f12 1"/>
              <a:gd name="f19" fmla="*/ 21600 f13 1"/>
              <a:gd name="f20" fmla="+- f15 0 f1"/>
              <a:gd name="f21" fmla="min f17 f16"/>
              <a:gd name="f22" fmla="*/ f18 1 f14"/>
              <a:gd name="f23" fmla="*/ f19 1 f14"/>
              <a:gd name="f24" fmla="val f22"/>
              <a:gd name="f25" fmla="val f23"/>
              <a:gd name="f26" fmla="*/ f6 f21 1"/>
              <a:gd name="f27" fmla="*/ f24 f21 1"/>
              <a:gd name="f28" fmla="*/ f25 f2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0">
                <a:pos x="f26" y="f26"/>
              </a:cxn>
              <a:cxn ang="f20">
                <a:pos x="f27" y="f28"/>
              </a:cxn>
            </a:cxnLst>
            <a:rect l="f26" t="f26" r="f27" b="f28"/>
            <a:pathLst>
              <a:path>
                <a:moveTo>
                  <a:pt x="f26" y="f26"/>
                </a:moveTo>
                <a:lnTo>
                  <a:pt x="f27" y="f28"/>
                </a:lnTo>
              </a:path>
            </a:pathLst>
          </a:custGeom>
          <a:noFill/>
          <a:ln w="11521">
            <a:solidFill>
              <a:srgbClr val="7B9899"/>
            </a:solidFill>
            <a:custDash>
              <a:ds d="81269" sp="81269"/>
            </a:custDash>
            <a:round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2" name="Zástupný symbol pro obsah 19"/>
          <p:cNvSpPr txBox="1">
            <a:spLocks noGrp="1"/>
          </p:cNvSpPr>
          <p:nvPr>
            <p:ph type="title" idx="4294967295"/>
          </p:nvPr>
        </p:nvSpPr>
        <p:spPr>
          <a:xfrm>
            <a:off x="3444124" y="755998"/>
            <a:ext cx="6216475" cy="5963762"/>
          </a:xfrm>
        </p:spPr>
        <p:txBody>
          <a:bodyPr anchor="t" anchorCtr="0"/>
          <a:lstStyle>
            <a:lvl1pPr marL="302401" indent="-302401" algn="l">
              <a:spcBef>
                <a:spcPts val="700"/>
              </a:spcBef>
              <a:buClr>
                <a:srgbClr val="D16349"/>
              </a:buClr>
              <a:buSzPct val="85000"/>
              <a:buFont typeface="Wingdings 2"/>
              <a:buChar char=""/>
              <a:defRPr sz="300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13" name="Ovál 9"/>
          <p:cNvSpPr/>
          <p:nvPr/>
        </p:nvSpPr>
        <p:spPr>
          <a:xfrm>
            <a:off x="1428119" y="251999"/>
            <a:ext cx="672120" cy="67212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+- 2700000 f2 0"/>
              <a:gd name="f14" fmla="*/ f9 f1 1"/>
              <a:gd name="f15" fmla="?: f10 f4 1"/>
              <a:gd name="f16" fmla="?: f11 f5 1"/>
              <a:gd name="f17" fmla="?: f12 f6 1"/>
              <a:gd name="f18" fmla="+- f13 0 f2"/>
              <a:gd name="f19" fmla="*/ f14 1 f3"/>
              <a:gd name="f20" fmla="*/ f15 1 21600"/>
              <a:gd name="f21" fmla="*/ f16 1 21600"/>
              <a:gd name="f22" fmla="*/ 21600 f15 1"/>
              <a:gd name="f23" fmla="*/ 21600 f16 1"/>
              <a:gd name="f24" fmla="+- f18 f2 0"/>
              <a:gd name="f25" fmla="+- f19 0 f2"/>
              <a:gd name="f26" fmla="min f21 f20"/>
              <a:gd name="f27" fmla="*/ f22 1 f17"/>
              <a:gd name="f28" fmla="*/ f23 1 f17"/>
              <a:gd name="f29" fmla="*/ f24 f8 1"/>
              <a:gd name="f30" fmla="val f27"/>
              <a:gd name="f31" fmla="val f28"/>
              <a:gd name="f32" fmla="*/ f29 1 f1"/>
              <a:gd name="f33" fmla="*/ f7 f26 1"/>
              <a:gd name="f34" fmla="+- f31 0 f7"/>
              <a:gd name="f35" fmla="+- f30 0 f7"/>
              <a:gd name="f36" fmla="+- 0 0 f32"/>
              <a:gd name="f37" fmla="*/ f34 1 2"/>
              <a:gd name="f38" fmla="*/ f35 1 2"/>
              <a:gd name="f39" fmla="+- 0 0 f36"/>
              <a:gd name="f40" fmla="+- f7 f37 0"/>
              <a:gd name="f41" fmla="+- f7 f38 0"/>
              <a:gd name="f42" fmla="*/ f39 f1 1"/>
              <a:gd name="f43" fmla="*/ f38 f26 1"/>
              <a:gd name="f44" fmla="*/ f37 f26 1"/>
              <a:gd name="f45" fmla="*/ f42 1 f8"/>
              <a:gd name="f46" fmla="*/ f40 f26 1"/>
              <a:gd name="f47" fmla="+- f45 0 f2"/>
              <a:gd name="f48" fmla="cos 1 f47"/>
              <a:gd name="f49" fmla="sin 1 f47"/>
              <a:gd name="f50" fmla="+- 0 0 f48"/>
              <a:gd name="f51" fmla="+- 0 0 f49"/>
              <a:gd name="f52" fmla="+- 0 0 f50"/>
              <a:gd name="f53" fmla="+- 0 0 f51"/>
              <a:gd name="f54" fmla="val f52"/>
              <a:gd name="f55" fmla="val f53"/>
              <a:gd name="f56" fmla="*/ f54 f38 1"/>
              <a:gd name="f57" fmla="*/ f55 f37 1"/>
              <a:gd name="f58" fmla="+- f41 0 f56"/>
              <a:gd name="f59" fmla="+- f41 f56 0"/>
              <a:gd name="f60" fmla="+- f40 0 f57"/>
              <a:gd name="f61" fmla="+- f40 f57 0"/>
              <a:gd name="f62" fmla="*/ f58 f26 1"/>
              <a:gd name="f63" fmla="*/ f60 f26 1"/>
              <a:gd name="f64" fmla="*/ f59 f26 1"/>
              <a:gd name="f65" fmla="*/ f61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5">
                <a:pos x="f62" y="f63"/>
              </a:cxn>
              <a:cxn ang="f25">
                <a:pos x="f62" y="f65"/>
              </a:cxn>
              <a:cxn ang="f25">
                <a:pos x="f64" y="f65"/>
              </a:cxn>
              <a:cxn ang="f25">
                <a:pos x="f64" y="f63"/>
              </a:cxn>
            </a:cxnLst>
            <a:rect l="f62" t="f63" r="f64" b="f65"/>
            <a:pathLst>
              <a:path>
                <a:moveTo>
                  <a:pt x="f33" y="f46"/>
                </a:moveTo>
                <a:arcTo wR="f43" hR="f44" stAng="f1" swAng="f0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square" lIns="100803" tIns="50401" rIns="100803" bIns="50401" anchor="ctr" anchorCtr="1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4" name="Ovál 10"/>
          <p:cNvSpPr/>
          <p:nvPr/>
        </p:nvSpPr>
        <p:spPr>
          <a:xfrm>
            <a:off x="1532159" y="356039"/>
            <a:ext cx="463683" cy="463683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+- 2700000 f2 0"/>
              <a:gd name="f14" fmla="*/ f9 f1 1"/>
              <a:gd name="f15" fmla="?: f10 f4 1"/>
              <a:gd name="f16" fmla="?: f11 f5 1"/>
              <a:gd name="f17" fmla="?: f12 f6 1"/>
              <a:gd name="f18" fmla="+- f13 0 f2"/>
              <a:gd name="f19" fmla="*/ f14 1 f3"/>
              <a:gd name="f20" fmla="*/ f15 1 21600"/>
              <a:gd name="f21" fmla="*/ f16 1 21600"/>
              <a:gd name="f22" fmla="*/ 21600 f15 1"/>
              <a:gd name="f23" fmla="*/ 21600 f16 1"/>
              <a:gd name="f24" fmla="+- f18 f2 0"/>
              <a:gd name="f25" fmla="+- f19 0 f2"/>
              <a:gd name="f26" fmla="min f21 f20"/>
              <a:gd name="f27" fmla="*/ f22 1 f17"/>
              <a:gd name="f28" fmla="*/ f23 1 f17"/>
              <a:gd name="f29" fmla="*/ f24 f8 1"/>
              <a:gd name="f30" fmla="val f27"/>
              <a:gd name="f31" fmla="val f28"/>
              <a:gd name="f32" fmla="*/ f29 1 f1"/>
              <a:gd name="f33" fmla="*/ f7 f26 1"/>
              <a:gd name="f34" fmla="+- f31 0 f7"/>
              <a:gd name="f35" fmla="+- f30 0 f7"/>
              <a:gd name="f36" fmla="+- 0 0 f32"/>
              <a:gd name="f37" fmla="*/ f34 1 2"/>
              <a:gd name="f38" fmla="*/ f35 1 2"/>
              <a:gd name="f39" fmla="+- 0 0 f36"/>
              <a:gd name="f40" fmla="+- f7 f37 0"/>
              <a:gd name="f41" fmla="+- f7 f38 0"/>
              <a:gd name="f42" fmla="*/ f39 f1 1"/>
              <a:gd name="f43" fmla="*/ f38 f26 1"/>
              <a:gd name="f44" fmla="*/ f37 f26 1"/>
              <a:gd name="f45" fmla="*/ f42 1 f8"/>
              <a:gd name="f46" fmla="*/ f40 f26 1"/>
              <a:gd name="f47" fmla="+- f45 0 f2"/>
              <a:gd name="f48" fmla="cos 1 f47"/>
              <a:gd name="f49" fmla="sin 1 f47"/>
              <a:gd name="f50" fmla="+- 0 0 f48"/>
              <a:gd name="f51" fmla="+- 0 0 f49"/>
              <a:gd name="f52" fmla="+- 0 0 f50"/>
              <a:gd name="f53" fmla="+- 0 0 f51"/>
              <a:gd name="f54" fmla="val f52"/>
              <a:gd name="f55" fmla="val f53"/>
              <a:gd name="f56" fmla="*/ f54 f38 1"/>
              <a:gd name="f57" fmla="*/ f55 f37 1"/>
              <a:gd name="f58" fmla="+- f41 0 f56"/>
              <a:gd name="f59" fmla="+- f41 f56 0"/>
              <a:gd name="f60" fmla="+- f40 0 f57"/>
              <a:gd name="f61" fmla="+- f40 f57 0"/>
              <a:gd name="f62" fmla="*/ f58 f26 1"/>
              <a:gd name="f63" fmla="*/ f60 f26 1"/>
              <a:gd name="f64" fmla="*/ f59 f26 1"/>
              <a:gd name="f65" fmla="*/ f61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5">
                <a:pos x="f62" y="f63"/>
              </a:cxn>
              <a:cxn ang="f25">
                <a:pos x="f62" y="f65"/>
              </a:cxn>
              <a:cxn ang="f25">
                <a:pos x="f64" y="f65"/>
              </a:cxn>
              <a:cxn ang="f25">
                <a:pos x="f64" y="f63"/>
              </a:cxn>
            </a:cxnLst>
            <a:rect l="f62" t="f63" r="f64" b="f65"/>
            <a:pathLst>
              <a:path>
                <a:moveTo>
                  <a:pt x="f33" y="f46"/>
                </a:moveTo>
                <a:arcTo wR="f43" hR="f44" stAng="f1" swAng="f0"/>
                <a:close/>
              </a:path>
            </a:pathLst>
          </a:custGeom>
          <a:solidFill>
            <a:srgbClr val="FFFFFF"/>
          </a:solidFill>
          <a:ln w="50758">
            <a:solidFill>
              <a:srgbClr val="7B9899"/>
            </a:solidFill>
            <a:prstDash val="solid"/>
          </a:ln>
        </p:spPr>
        <p:txBody>
          <a:bodyPr vert="horz" wrap="square" lIns="100803" tIns="50401" rIns="100803" bIns="50401" anchor="ctr" anchorCtr="1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5" name="Zástupný symbol pro číslo snímku 6"/>
          <p:cNvSpPr txBox="1">
            <a:spLocks noGrp="1"/>
          </p:cNvSpPr>
          <p:nvPr>
            <p:ph type="sldNum" sz="quarter" idx="8"/>
          </p:nvPr>
        </p:nvSpPr>
        <p:spPr>
          <a:xfrm>
            <a:off x="1511996" y="344884"/>
            <a:ext cx="503998" cy="486360"/>
          </a:xfrm>
        </p:spPr>
        <p:txBody>
          <a:bodyPr/>
          <a:lstStyle>
            <a:lvl1pPr>
              <a:defRPr/>
            </a:lvl1pPr>
          </a:lstStyle>
          <a:p>
            <a:pPr lvl="0"/>
            <a:fld id="{01205E47-51FC-4A60-9C78-27D136D3E4D0}" type="slidenum">
              <a:t>‹#›</a:t>
            </a:fld>
            <a:endParaRPr lang="cs-CZ"/>
          </a:p>
        </p:txBody>
      </p:sp>
      <p:sp>
        <p:nvSpPr>
          <p:cNvPr id="16" name="Obdélník 20"/>
          <p:cNvSpPr/>
          <p:nvPr/>
        </p:nvSpPr>
        <p:spPr>
          <a:xfrm>
            <a:off x="164518" y="7041958"/>
            <a:ext cx="9738003" cy="341281"/>
          </a:xfrm>
          <a:prstGeom prst="rect">
            <a:avLst/>
          </a:prstGeom>
          <a:solidFill>
            <a:srgbClr val="8CADAE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7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18" name="Zástupný symbol pro zápatí 5"/>
          <p:cNvSpPr txBox="1">
            <a:spLocks noGrp="1"/>
          </p:cNvSpPr>
          <p:nvPr>
            <p:ph type="ftr" sz="quarter" idx="9"/>
          </p:nvPr>
        </p:nvSpPr>
        <p:spPr>
          <a:xfrm>
            <a:off x="332640" y="7066803"/>
            <a:ext cx="3729956" cy="403195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3712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římá spojnice 20"/>
          <p:cNvSpPr/>
          <p:nvPr/>
        </p:nvSpPr>
        <p:spPr>
          <a:xfrm>
            <a:off x="168121" y="587876"/>
            <a:ext cx="9738003" cy="356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0"/>
              <a:gd name="f8" fmla="abs f3"/>
              <a:gd name="f9" fmla="abs f4"/>
              <a:gd name="f10" fmla="abs f5"/>
              <a:gd name="f11" fmla="*/ f7 f0 1"/>
              <a:gd name="f12" fmla="?: f8 f3 1"/>
              <a:gd name="f13" fmla="?: f9 f4 1"/>
              <a:gd name="f14" fmla="?: f10 f5 1"/>
              <a:gd name="f15" fmla="*/ f11 1 f2"/>
              <a:gd name="f16" fmla="*/ f12 1 21600"/>
              <a:gd name="f17" fmla="*/ f13 1 21600"/>
              <a:gd name="f18" fmla="*/ 21600 f12 1"/>
              <a:gd name="f19" fmla="*/ 21600 f13 1"/>
              <a:gd name="f20" fmla="+- f15 0 f1"/>
              <a:gd name="f21" fmla="min f17 f16"/>
              <a:gd name="f22" fmla="*/ f18 1 f14"/>
              <a:gd name="f23" fmla="*/ f19 1 f14"/>
              <a:gd name="f24" fmla="val f22"/>
              <a:gd name="f25" fmla="val f23"/>
              <a:gd name="f26" fmla="*/ f6 f21 1"/>
              <a:gd name="f27" fmla="*/ f24 f21 1"/>
              <a:gd name="f28" fmla="*/ f25 f2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0">
                <a:pos x="f26" y="f26"/>
              </a:cxn>
              <a:cxn ang="f20">
                <a:pos x="f27" y="f28"/>
              </a:cxn>
            </a:cxnLst>
            <a:rect l="f26" t="f26" r="f27" b="f28"/>
            <a:pathLst>
              <a:path>
                <a:moveTo>
                  <a:pt x="f26" y="f26"/>
                </a:moveTo>
                <a:lnTo>
                  <a:pt x="f27" y="f28"/>
                </a:lnTo>
              </a:path>
            </a:pathLst>
          </a:custGeom>
          <a:noFill/>
          <a:ln w="11521">
            <a:solidFill>
              <a:srgbClr val="7B9899"/>
            </a:solidFill>
            <a:custDash>
              <a:ds d="81269" sp="81269"/>
            </a:custDash>
            <a:round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Obdélník 18"/>
          <p:cNvSpPr/>
          <p:nvPr/>
        </p:nvSpPr>
        <p:spPr>
          <a:xfrm>
            <a:off x="0" y="7391515"/>
            <a:ext cx="10080720" cy="168121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Obdélník 15"/>
          <p:cNvSpPr/>
          <p:nvPr/>
        </p:nvSpPr>
        <p:spPr>
          <a:xfrm>
            <a:off x="9912598" y="0"/>
            <a:ext cx="168121" cy="7559637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Obdélník 16"/>
          <p:cNvSpPr/>
          <p:nvPr/>
        </p:nvSpPr>
        <p:spPr>
          <a:xfrm>
            <a:off x="0" y="0"/>
            <a:ext cx="10080720" cy="168121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Obdélník 17"/>
          <p:cNvSpPr/>
          <p:nvPr/>
        </p:nvSpPr>
        <p:spPr>
          <a:xfrm>
            <a:off x="0" y="0"/>
            <a:ext cx="168121" cy="7559637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Obdélník 19"/>
          <p:cNvSpPr/>
          <p:nvPr/>
        </p:nvSpPr>
        <p:spPr>
          <a:xfrm>
            <a:off x="168121" y="168121"/>
            <a:ext cx="9738003" cy="332640"/>
          </a:xfrm>
          <a:prstGeom prst="rect">
            <a:avLst/>
          </a:prstGeom>
          <a:solidFill>
            <a:srgbClr val="8CADAE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68121" y="672120"/>
            <a:ext cx="3024359" cy="6467761"/>
          </a:xfrm>
          <a:prstGeom prst="rect">
            <a:avLst/>
          </a:prstGeom>
          <a:solidFill>
            <a:srgbClr val="D16349"/>
          </a:solidFill>
          <a:ln>
            <a:noFill/>
            <a:prstDash val="solid"/>
          </a:ln>
        </p:spPr>
        <p:txBody>
          <a:bodyPr vert="horz" wrap="square" lIns="100803" tIns="50401" rIns="100803" bIns="50401" anchor="ctr" anchorCtr="1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9" name="Obdélník 14"/>
          <p:cNvSpPr/>
          <p:nvPr/>
        </p:nvSpPr>
        <p:spPr>
          <a:xfrm>
            <a:off x="168121" y="171358"/>
            <a:ext cx="9738003" cy="7216920"/>
          </a:xfrm>
          <a:prstGeom prst="rect">
            <a:avLst/>
          </a:prstGeom>
          <a:noFill/>
          <a:ln w="9363">
            <a:solidFill>
              <a:srgbClr val="7B9899"/>
            </a:solidFill>
            <a:prstDash val="solid"/>
            <a:miter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0" name="Ovál 11"/>
          <p:cNvSpPr/>
          <p:nvPr/>
        </p:nvSpPr>
        <p:spPr>
          <a:xfrm>
            <a:off x="1428119" y="251999"/>
            <a:ext cx="672120" cy="67212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+- 2700000 f2 0"/>
              <a:gd name="f14" fmla="*/ f9 f1 1"/>
              <a:gd name="f15" fmla="?: f10 f4 1"/>
              <a:gd name="f16" fmla="?: f11 f5 1"/>
              <a:gd name="f17" fmla="?: f12 f6 1"/>
              <a:gd name="f18" fmla="+- f13 0 f2"/>
              <a:gd name="f19" fmla="*/ f14 1 f3"/>
              <a:gd name="f20" fmla="*/ f15 1 21600"/>
              <a:gd name="f21" fmla="*/ f16 1 21600"/>
              <a:gd name="f22" fmla="*/ 21600 f15 1"/>
              <a:gd name="f23" fmla="*/ 21600 f16 1"/>
              <a:gd name="f24" fmla="+- f18 f2 0"/>
              <a:gd name="f25" fmla="+- f19 0 f2"/>
              <a:gd name="f26" fmla="min f21 f20"/>
              <a:gd name="f27" fmla="*/ f22 1 f17"/>
              <a:gd name="f28" fmla="*/ f23 1 f17"/>
              <a:gd name="f29" fmla="*/ f24 f8 1"/>
              <a:gd name="f30" fmla="val f27"/>
              <a:gd name="f31" fmla="val f28"/>
              <a:gd name="f32" fmla="*/ f29 1 f1"/>
              <a:gd name="f33" fmla="*/ f7 f26 1"/>
              <a:gd name="f34" fmla="+- f31 0 f7"/>
              <a:gd name="f35" fmla="+- f30 0 f7"/>
              <a:gd name="f36" fmla="+- 0 0 f32"/>
              <a:gd name="f37" fmla="*/ f34 1 2"/>
              <a:gd name="f38" fmla="*/ f35 1 2"/>
              <a:gd name="f39" fmla="+- 0 0 f36"/>
              <a:gd name="f40" fmla="+- f7 f37 0"/>
              <a:gd name="f41" fmla="+- f7 f38 0"/>
              <a:gd name="f42" fmla="*/ f39 f1 1"/>
              <a:gd name="f43" fmla="*/ f38 f26 1"/>
              <a:gd name="f44" fmla="*/ f37 f26 1"/>
              <a:gd name="f45" fmla="*/ f42 1 f8"/>
              <a:gd name="f46" fmla="*/ f40 f26 1"/>
              <a:gd name="f47" fmla="+- f45 0 f2"/>
              <a:gd name="f48" fmla="cos 1 f47"/>
              <a:gd name="f49" fmla="sin 1 f47"/>
              <a:gd name="f50" fmla="+- 0 0 f48"/>
              <a:gd name="f51" fmla="+- 0 0 f49"/>
              <a:gd name="f52" fmla="+- 0 0 f50"/>
              <a:gd name="f53" fmla="+- 0 0 f51"/>
              <a:gd name="f54" fmla="val f52"/>
              <a:gd name="f55" fmla="val f53"/>
              <a:gd name="f56" fmla="*/ f54 f38 1"/>
              <a:gd name="f57" fmla="*/ f55 f37 1"/>
              <a:gd name="f58" fmla="+- f41 0 f56"/>
              <a:gd name="f59" fmla="+- f41 f56 0"/>
              <a:gd name="f60" fmla="+- f40 0 f57"/>
              <a:gd name="f61" fmla="+- f40 f57 0"/>
              <a:gd name="f62" fmla="*/ f58 f26 1"/>
              <a:gd name="f63" fmla="*/ f60 f26 1"/>
              <a:gd name="f64" fmla="*/ f59 f26 1"/>
              <a:gd name="f65" fmla="*/ f61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5">
                <a:pos x="f62" y="f63"/>
              </a:cxn>
              <a:cxn ang="f25">
                <a:pos x="f62" y="f65"/>
              </a:cxn>
              <a:cxn ang="f25">
                <a:pos x="f64" y="f65"/>
              </a:cxn>
              <a:cxn ang="f25">
                <a:pos x="f64" y="f63"/>
              </a:cxn>
            </a:cxnLst>
            <a:rect l="f62" t="f63" r="f64" b="f65"/>
            <a:pathLst>
              <a:path>
                <a:moveTo>
                  <a:pt x="f33" y="f46"/>
                </a:moveTo>
                <a:arcTo wR="f43" hR="f44" stAng="f1" swAng="f0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square" lIns="100803" tIns="50401" rIns="100803" bIns="50401" anchor="ctr" anchorCtr="1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1" name="Ovál 12"/>
          <p:cNvSpPr/>
          <p:nvPr/>
        </p:nvSpPr>
        <p:spPr>
          <a:xfrm>
            <a:off x="1532159" y="356039"/>
            <a:ext cx="463683" cy="463683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+- 2700000 f2 0"/>
              <a:gd name="f14" fmla="*/ f9 f1 1"/>
              <a:gd name="f15" fmla="?: f10 f4 1"/>
              <a:gd name="f16" fmla="?: f11 f5 1"/>
              <a:gd name="f17" fmla="?: f12 f6 1"/>
              <a:gd name="f18" fmla="+- f13 0 f2"/>
              <a:gd name="f19" fmla="*/ f14 1 f3"/>
              <a:gd name="f20" fmla="*/ f15 1 21600"/>
              <a:gd name="f21" fmla="*/ f16 1 21600"/>
              <a:gd name="f22" fmla="*/ 21600 f15 1"/>
              <a:gd name="f23" fmla="*/ 21600 f16 1"/>
              <a:gd name="f24" fmla="+- f18 f2 0"/>
              <a:gd name="f25" fmla="+- f19 0 f2"/>
              <a:gd name="f26" fmla="min f21 f20"/>
              <a:gd name="f27" fmla="*/ f22 1 f17"/>
              <a:gd name="f28" fmla="*/ f23 1 f17"/>
              <a:gd name="f29" fmla="*/ f24 f8 1"/>
              <a:gd name="f30" fmla="val f27"/>
              <a:gd name="f31" fmla="val f28"/>
              <a:gd name="f32" fmla="*/ f29 1 f1"/>
              <a:gd name="f33" fmla="*/ f7 f26 1"/>
              <a:gd name="f34" fmla="+- f31 0 f7"/>
              <a:gd name="f35" fmla="+- f30 0 f7"/>
              <a:gd name="f36" fmla="+- 0 0 f32"/>
              <a:gd name="f37" fmla="*/ f34 1 2"/>
              <a:gd name="f38" fmla="*/ f35 1 2"/>
              <a:gd name="f39" fmla="+- 0 0 f36"/>
              <a:gd name="f40" fmla="+- f7 f37 0"/>
              <a:gd name="f41" fmla="+- f7 f38 0"/>
              <a:gd name="f42" fmla="*/ f39 f1 1"/>
              <a:gd name="f43" fmla="*/ f38 f26 1"/>
              <a:gd name="f44" fmla="*/ f37 f26 1"/>
              <a:gd name="f45" fmla="*/ f42 1 f8"/>
              <a:gd name="f46" fmla="*/ f40 f26 1"/>
              <a:gd name="f47" fmla="+- f45 0 f2"/>
              <a:gd name="f48" fmla="cos 1 f47"/>
              <a:gd name="f49" fmla="sin 1 f47"/>
              <a:gd name="f50" fmla="+- 0 0 f48"/>
              <a:gd name="f51" fmla="+- 0 0 f49"/>
              <a:gd name="f52" fmla="+- 0 0 f50"/>
              <a:gd name="f53" fmla="+- 0 0 f51"/>
              <a:gd name="f54" fmla="val f52"/>
              <a:gd name="f55" fmla="val f53"/>
              <a:gd name="f56" fmla="*/ f54 f38 1"/>
              <a:gd name="f57" fmla="*/ f55 f37 1"/>
              <a:gd name="f58" fmla="+- f41 0 f56"/>
              <a:gd name="f59" fmla="+- f41 f56 0"/>
              <a:gd name="f60" fmla="+- f40 0 f57"/>
              <a:gd name="f61" fmla="+- f40 f57 0"/>
              <a:gd name="f62" fmla="*/ f58 f26 1"/>
              <a:gd name="f63" fmla="*/ f60 f26 1"/>
              <a:gd name="f64" fmla="*/ f59 f26 1"/>
              <a:gd name="f65" fmla="*/ f61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5">
                <a:pos x="f62" y="f63"/>
              </a:cxn>
              <a:cxn ang="f25">
                <a:pos x="f62" y="f65"/>
              </a:cxn>
              <a:cxn ang="f25">
                <a:pos x="f64" y="f65"/>
              </a:cxn>
              <a:cxn ang="f25">
                <a:pos x="f64" y="f63"/>
              </a:cxn>
            </a:cxnLst>
            <a:rect l="f62" t="f63" r="f64" b="f65"/>
            <a:pathLst>
              <a:path>
                <a:moveTo>
                  <a:pt x="f33" y="f46"/>
                </a:moveTo>
                <a:arcTo wR="f43" hR="f44" stAng="f1" swAng="f0"/>
                <a:close/>
              </a:path>
            </a:pathLst>
          </a:custGeom>
          <a:solidFill>
            <a:srgbClr val="FFFFFF"/>
          </a:solidFill>
          <a:ln w="50758">
            <a:solidFill>
              <a:srgbClr val="7B9899"/>
            </a:solidFill>
            <a:prstDash val="solid"/>
          </a:ln>
        </p:spPr>
        <p:txBody>
          <a:bodyPr vert="horz" wrap="square" lIns="100803" tIns="50401" rIns="100803" bIns="50401" anchor="ctr" anchorCtr="1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2" name="Zástupný symbol pro číslo snímku 6"/>
          <p:cNvSpPr txBox="1">
            <a:spLocks noGrp="1"/>
          </p:cNvSpPr>
          <p:nvPr>
            <p:ph type="sldNum" sz="quarter" idx="8"/>
          </p:nvPr>
        </p:nvSpPr>
        <p:spPr>
          <a:xfrm>
            <a:off x="1511996" y="344884"/>
            <a:ext cx="503998" cy="486360"/>
          </a:xfrm>
        </p:spPr>
        <p:txBody>
          <a:bodyPr/>
          <a:lstStyle>
            <a:lvl1pPr>
              <a:defRPr/>
            </a:lvl1pPr>
          </a:lstStyle>
          <a:p>
            <a:pPr lvl="0"/>
            <a:fld id="{F4483A84-31D7-4968-A70E-C486DDB5E034}" type="slidenum">
              <a:t>‹#›</a:t>
            </a:fld>
            <a:endParaRPr lang="cs-CZ"/>
          </a:p>
        </p:txBody>
      </p:sp>
      <p:sp>
        <p:nvSpPr>
          <p:cNvPr id="13" name="Nadpis 1"/>
          <p:cNvSpPr txBox="1">
            <a:spLocks noGrp="1"/>
          </p:cNvSpPr>
          <p:nvPr>
            <p:ph type="title"/>
          </p:nvPr>
        </p:nvSpPr>
        <p:spPr>
          <a:xfrm>
            <a:off x="3307677" y="5543641"/>
            <a:ext cx="6468474" cy="1343884"/>
          </a:xfrm>
        </p:spPr>
        <p:txBody>
          <a:bodyPr anchor="t" anchorCtr="0"/>
          <a:lstStyle>
            <a:lvl1pPr algn="l">
              <a:defRPr sz="2600" b="1">
                <a:solidFill>
                  <a:srgbClr val="646B86"/>
                </a:solidFill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14" name="Zástupný symbol pro obrázek 2"/>
          <p:cNvSpPr txBox="1">
            <a:spLocks noGrp="1"/>
          </p:cNvSpPr>
          <p:nvPr>
            <p:ph type="title" idx="4294967295"/>
          </p:nvPr>
        </p:nvSpPr>
        <p:spPr>
          <a:xfrm>
            <a:off x="3307677" y="672120"/>
            <a:ext cx="6468474" cy="4703755"/>
          </a:xfrm>
        </p:spPr>
        <p:txBody>
          <a:bodyPr anchor="t" anchorCtr="0"/>
          <a:lstStyle>
            <a:lvl1pPr algn="l">
              <a:spcBef>
                <a:spcPts val="800"/>
              </a:spcBef>
              <a:defRPr sz="350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na ikonu přidáte obrázek.</a:t>
            </a:r>
          </a:p>
        </p:txBody>
      </p:sp>
      <p:sp>
        <p:nvSpPr>
          <p:cNvPr id="15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420121" y="1091875"/>
            <a:ext cx="2688116" cy="579564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100"/>
              </a:spcAft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6" name="Obdélník 21"/>
          <p:cNvSpPr/>
          <p:nvPr/>
        </p:nvSpPr>
        <p:spPr>
          <a:xfrm>
            <a:off x="164518" y="7041958"/>
            <a:ext cx="9738003" cy="341281"/>
          </a:xfrm>
          <a:prstGeom prst="rect">
            <a:avLst/>
          </a:prstGeom>
          <a:solidFill>
            <a:srgbClr val="8CADAE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7" name="Zástupný symbol pro datum 4"/>
          <p:cNvSpPr txBox="1">
            <a:spLocks noGrp="1"/>
          </p:cNvSpPr>
          <p:nvPr>
            <p:ph type="dt" sz="half" idx="7"/>
          </p:nvPr>
        </p:nvSpPr>
        <p:spPr>
          <a:xfrm>
            <a:off x="6381003" y="7060320"/>
            <a:ext cx="3357000" cy="403195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18" name="Zástupný symbol pro zápatí 5"/>
          <p:cNvSpPr txBox="1">
            <a:spLocks noGrp="1"/>
          </p:cNvSpPr>
          <p:nvPr>
            <p:ph type="ftr" sz="quarter" idx="9"/>
          </p:nvPr>
        </p:nvSpPr>
        <p:spPr>
          <a:xfrm>
            <a:off x="332640" y="7066803"/>
            <a:ext cx="3951716" cy="403195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0634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2EAED97-28D3-405A-889D-07D2843DA10C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9415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6"/>
          <p:cNvSpPr/>
          <p:nvPr/>
        </p:nvSpPr>
        <p:spPr>
          <a:xfrm>
            <a:off x="0" y="7391515"/>
            <a:ext cx="10080720" cy="168121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Obdélník 7"/>
          <p:cNvSpPr/>
          <p:nvPr/>
        </p:nvSpPr>
        <p:spPr>
          <a:xfrm>
            <a:off x="7728481" y="0"/>
            <a:ext cx="2352239" cy="7559637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Obdélník 8"/>
          <p:cNvSpPr/>
          <p:nvPr/>
        </p:nvSpPr>
        <p:spPr>
          <a:xfrm>
            <a:off x="0" y="0"/>
            <a:ext cx="10080720" cy="171358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Obdélník 9"/>
          <p:cNvSpPr/>
          <p:nvPr/>
        </p:nvSpPr>
        <p:spPr>
          <a:xfrm>
            <a:off x="0" y="0"/>
            <a:ext cx="168121" cy="7559637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Obdélník 10"/>
          <p:cNvSpPr/>
          <p:nvPr/>
        </p:nvSpPr>
        <p:spPr>
          <a:xfrm>
            <a:off x="161281" y="7045561"/>
            <a:ext cx="9738003" cy="341281"/>
          </a:xfrm>
          <a:prstGeom prst="rect">
            <a:avLst/>
          </a:prstGeom>
          <a:solidFill>
            <a:srgbClr val="8CADAE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Obdélník 11"/>
          <p:cNvSpPr/>
          <p:nvPr/>
        </p:nvSpPr>
        <p:spPr>
          <a:xfrm>
            <a:off x="168121" y="171358"/>
            <a:ext cx="9738003" cy="7216920"/>
          </a:xfrm>
          <a:prstGeom prst="rect">
            <a:avLst/>
          </a:prstGeom>
          <a:noFill/>
          <a:ln w="9363">
            <a:solidFill>
              <a:srgbClr val="7B9899"/>
            </a:solidFill>
            <a:prstDash val="solid"/>
            <a:miter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8" name="Přímá spojnice 12"/>
          <p:cNvSpPr/>
          <p:nvPr/>
        </p:nvSpPr>
        <p:spPr>
          <a:xfrm rot="5400013">
            <a:off x="4434112" y="3613320"/>
            <a:ext cx="6884279" cy="356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0"/>
              <a:gd name="f8" fmla="abs f3"/>
              <a:gd name="f9" fmla="abs f4"/>
              <a:gd name="f10" fmla="abs f5"/>
              <a:gd name="f11" fmla="*/ f7 f0 1"/>
              <a:gd name="f12" fmla="?: f8 f3 1"/>
              <a:gd name="f13" fmla="?: f9 f4 1"/>
              <a:gd name="f14" fmla="?: f10 f5 1"/>
              <a:gd name="f15" fmla="*/ f11 1 f2"/>
              <a:gd name="f16" fmla="*/ f12 1 21600"/>
              <a:gd name="f17" fmla="*/ f13 1 21600"/>
              <a:gd name="f18" fmla="*/ 21600 f12 1"/>
              <a:gd name="f19" fmla="*/ 21600 f13 1"/>
              <a:gd name="f20" fmla="+- f15 0 f1"/>
              <a:gd name="f21" fmla="min f17 f16"/>
              <a:gd name="f22" fmla="*/ f18 1 f14"/>
              <a:gd name="f23" fmla="*/ f19 1 f14"/>
              <a:gd name="f24" fmla="val f22"/>
              <a:gd name="f25" fmla="val f23"/>
              <a:gd name="f26" fmla="*/ f6 f21 1"/>
              <a:gd name="f27" fmla="*/ f24 f21 1"/>
              <a:gd name="f28" fmla="*/ f25 f2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0">
                <a:pos x="f26" y="f26"/>
              </a:cxn>
              <a:cxn ang="f20">
                <a:pos x="f27" y="f28"/>
              </a:cxn>
            </a:cxnLst>
            <a:rect l="f26" t="f26" r="f27" b="f28"/>
            <a:pathLst>
              <a:path>
                <a:moveTo>
                  <a:pt x="f26" y="f26"/>
                </a:moveTo>
                <a:lnTo>
                  <a:pt x="f27" y="f28"/>
                </a:lnTo>
              </a:path>
            </a:pathLst>
          </a:custGeom>
          <a:noFill/>
          <a:ln w="9363">
            <a:solidFill>
              <a:srgbClr val="7B9899"/>
            </a:solidFill>
            <a:custDash>
              <a:ds d="100000" sp="100000"/>
            </a:custDash>
            <a:round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9" name="Ovál 13"/>
          <p:cNvSpPr/>
          <p:nvPr/>
        </p:nvSpPr>
        <p:spPr>
          <a:xfrm>
            <a:off x="7540197" y="3225244"/>
            <a:ext cx="672120" cy="67212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+- 2700000 f2 0"/>
              <a:gd name="f14" fmla="*/ f9 f1 1"/>
              <a:gd name="f15" fmla="?: f10 f4 1"/>
              <a:gd name="f16" fmla="?: f11 f5 1"/>
              <a:gd name="f17" fmla="?: f12 f6 1"/>
              <a:gd name="f18" fmla="+- f13 0 f2"/>
              <a:gd name="f19" fmla="*/ f14 1 f3"/>
              <a:gd name="f20" fmla="*/ f15 1 21600"/>
              <a:gd name="f21" fmla="*/ f16 1 21600"/>
              <a:gd name="f22" fmla="*/ 21600 f15 1"/>
              <a:gd name="f23" fmla="*/ 21600 f16 1"/>
              <a:gd name="f24" fmla="+- f18 f2 0"/>
              <a:gd name="f25" fmla="+- f19 0 f2"/>
              <a:gd name="f26" fmla="min f21 f20"/>
              <a:gd name="f27" fmla="*/ f22 1 f17"/>
              <a:gd name="f28" fmla="*/ f23 1 f17"/>
              <a:gd name="f29" fmla="*/ f24 f8 1"/>
              <a:gd name="f30" fmla="val f27"/>
              <a:gd name="f31" fmla="val f28"/>
              <a:gd name="f32" fmla="*/ f29 1 f1"/>
              <a:gd name="f33" fmla="*/ f7 f26 1"/>
              <a:gd name="f34" fmla="+- f31 0 f7"/>
              <a:gd name="f35" fmla="+- f30 0 f7"/>
              <a:gd name="f36" fmla="+- 0 0 f32"/>
              <a:gd name="f37" fmla="*/ f34 1 2"/>
              <a:gd name="f38" fmla="*/ f35 1 2"/>
              <a:gd name="f39" fmla="+- 0 0 f36"/>
              <a:gd name="f40" fmla="+- f7 f37 0"/>
              <a:gd name="f41" fmla="+- f7 f38 0"/>
              <a:gd name="f42" fmla="*/ f39 f1 1"/>
              <a:gd name="f43" fmla="*/ f38 f26 1"/>
              <a:gd name="f44" fmla="*/ f37 f26 1"/>
              <a:gd name="f45" fmla="*/ f42 1 f8"/>
              <a:gd name="f46" fmla="*/ f40 f26 1"/>
              <a:gd name="f47" fmla="+- f45 0 f2"/>
              <a:gd name="f48" fmla="cos 1 f47"/>
              <a:gd name="f49" fmla="sin 1 f47"/>
              <a:gd name="f50" fmla="+- 0 0 f48"/>
              <a:gd name="f51" fmla="+- 0 0 f49"/>
              <a:gd name="f52" fmla="+- 0 0 f50"/>
              <a:gd name="f53" fmla="+- 0 0 f51"/>
              <a:gd name="f54" fmla="val f52"/>
              <a:gd name="f55" fmla="val f53"/>
              <a:gd name="f56" fmla="*/ f54 f38 1"/>
              <a:gd name="f57" fmla="*/ f55 f37 1"/>
              <a:gd name="f58" fmla="+- f41 0 f56"/>
              <a:gd name="f59" fmla="+- f41 f56 0"/>
              <a:gd name="f60" fmla="+- f40 0 f57"/>
              <a:gd name="f61" fmla="+- f40 f57 0"/>
              <a:gd name="f62" fmla="*/ f58 f26 1"/>
              <a:gd name="f63" fmla="*/ f60 f26 1"/>
              <a:gd name="f64" fmla="*/ f59 f26 1"/>
              <a:gd name="f65" fmla="*/ f61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5">
                <a:pos x="f62" y="f63"/>
              </a:cxn>
              <a:cxn ang="f25">
                <a:pos x="f62" y="f65"/>
              </a:cxn>
              <a:cxn ang="f25">
                <a:pos x="f64" y="f65"/>
              </a:cxn>
              <a:cxn ang="f25">
                <a:pos x="f64" y="f63"/>
              </a:cxn>
            </a:cxnLst>
            <a:rect l="f62" t="f63" r="f64" b="f65"/>
            <a:pathLst>
              <a:path>
                <a:moveTo>
                  <a:pt x="f33" y="f46"/>
                </a:moveTo>
                <a:arcTo wR="f43" hR="f44" stAng="f1" swAng="f0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square" lIns="100803" tIns="50401" rIns="100803" bIns="50401" anchor="ctr" anchorCtr="1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0" name="Ovál 14"/>
          <p:cNvSpPr/>
          <p:nvPr/>
        </p:nvSpPr>
        <p:spPr>
          <a:xfrm>
            <a:off x="7644603" y="3329275"/>
            <a:ext cx="463683" cy="463683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+- 2700000 f2 0"/>
              <a:gd name="f14" fmla="*/ f9 f1 1"/>
              <a:gd name="f15" fmla="?: f10 f4 1"/>
              <a:gd name="f16" fmla="?: f11 f5 1"/>
              <a:gd name="f17" fmla="?: f12 f6 1"/>
              <a:gd name="f18" fmla="+- f13 0 f2"/>
              <a:gd name="f19" fmla="*/ f14 1 f3"/>
              <a:gd name="f20" fmla="*/ f15 1 21600"/>
              <a:gd name="f21" fmla="*/ f16 1 21600"/>
              <a:gd name="f22" fmla="*/ 21600 f15 1"/>
              <a:gd name="f23" fmla="*/ 21600 f16 1"/>
              <a:gd name="f24" fmla="+- f18 f2 0"/>
              <a:gd name="f25" fmla="+- f19 0 f2"/>
              <a:gd name="f26" fmla="min f21 f20"/>
              <a:gd name="f27" fmla="*/ f22 1 f17"/>
              <a:gd name="f28" fmla="*/ f23 1 f17"/>
              <a:gd name="f29" fmla="*/ f24 f8 1"/>
              <a:gd name="f30" fmla="val f27"/>
              <a:gd name="f31" fmla="val f28"/>
              <a:gd name="f32" fmla="*/ f29 1 f1"/>
              <a:gd name="f33" fmla="*/ f7 f26 1"/>
              <a:gd name="f34" fmla="+- f31 0 f7"/>
              <a:gd name="f35" fmla="+- f30 0 f7"/>
              <a:gd name="f36" fmla="+- 0 0 f32"/>
              <a:gd name="f37" fmla="*/ f34 1 2"/>
              <a:gd name="f38" fmla="*/ f35 1 2"/>
              <a:gd name="f39" fmla="+- 0 0 f36"/>
              <a:gd name="f40" fmla="+- f7 f37 0"/>
              <a:gd name="f41" fmla="+- f7 f38 0"/>
              <a:gd name="f42" fmla="*/ f39 f1 1"/>
              <a:gd name="f43" fmla="*/ f38 f26 1"/>
              <a:gd name="f44" fmla="*/ f37 f26 1"/>
              <a:gd name="f45" fmla="*/ f42 1 f8"/>
              <a:gd name="f46" fmla="*/ f40 f26 1"/>
              <a:gd name="f47" fmla="+- f45 0 f2"/>
              <a:gd name="f48" fmla="cos 1 f47"/>
              <a:gd name="f49" fmla="sin 1 f47"/>
              <a:gd name="f50" fmla="+- 0 0 f48"/>
              <a:gd name="f51" fmla="+- 0 0 f49"/>
              <a:gd name="f52" fmla="+- 0 0 f50"/>
              <a:gd name="f53" fmla="+- 0 0 f51"/>
              <a:gd name="f54" fmla="val f52"/>
              <a:gd name="f55" fmla="val f53"/>
              <a:gd name="f56" fmla="*/ f54 f38 1"/>
              <a:gd name="f57" fmla="*/ f55 f37 1"/>
              <a:gd name="f58" fmla="+- f41 0 f56"/>
              <a:gd name="f59" fmla="+- f41 f56 0"/>
              <a:gd name="f60" fmla="+- f40 0 f57"/>
              <a:gd name="f61" fmla="+- f40 f57 0"/>
              <a:gd name="f62" fmla="*/ f58 f26 1"/>
              <a:gd name="f63" fmla="*/ f60 f26 1"/>
              <a:gd name="f64" fmla="*/ f59 f26 1"/>
              <a:gd name="f65" fmla="*/ f61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5">
                <a:pos x="f62" y="f63"/>
              </a:cxn>
              <a:cxn ang="f25">
                <a:pos x="f62" y="f65"/>
              </a:cxn>
              <a:cxn ang="f25">
                <a:pos x="f64" y="f65"/>
              </a:cxn>
              <a:cxn ang="f25">
                <a:pos x="f64" y="f63"/>
              </a:cxn>
            </a:cxnLst>
            <a:rect l="f62" t="f63" r="f64" b="f65"/>
            <a:pathLst>
              <a:path>
                <a:moveTo>
                  <a:pt x="f33" y="f46"/>
                </a:moveTo>
                <a:arcTo wR="f43" hR="f44" stAng="f1" swAng="f0"/>
                <a:close/>
              </a:path>
            </a:pathLst>
          </a:custGeom>
          <a:solidFill>
            <a:srgbClr val="FFFFFF"/>
          </a:solidFill>
          <a:ln w="50758">
            <a:solidFill>
              <a:srgbClr val="7B9899"/>
            </a:solidFill>
            <a:prstDash val="solid"/>
          </a:ln>
        </p:spPr>
        <p:txBody>
          <a:bodyPr vert="horz" wrap="square" lIns="100803" tIns="50401" rIns="100803" bIns="50401" anchor="ctr" anchorCtr="1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1" name="Zástupný symbol pro číslo snímku 5"/>
          <p:cNvSpPr txBox="1">
            <a:spLocks noGrp="1"/>
          </p:cNvSpPr>
          <p:nvPr>
            <p:ph type="sldNum" sz="quarter" idx="8"/>
          </p:nvPr>
        </p:nvSpPr>
        <p:spPr>
          <a:xfrm>
            <a:off x="7624440" y="3317763"/>
            <a:ext cx="503998" cy="486360"/>
          </a:xfrm>
        </p:spPr>
        <p:txBody>
          <a:bodyPr/>
          <a:lstStyle>
            <a:lvl1pPr>
              <a:defRPr/>
            </a:lvl1pPr>
          </a:lstStyle>
          <a:p>
            <a:pPr lvl="0"/>
            <a:fld id="{89166263-0E7A-4C8A-8CC0-BCA7857B768F}" type="slidenum">
              <a:t>‹#›</a:t>
            </a:fld>
            <a:endParaRPr lang="cs-CZ"/>
          </a:p>
        </p:txBody>
      </p:sp>
      <p:sp>
        <p:nvSpPr>
          <p:cNvPr id="12" name="Zástupný symbol pro svislý text 2"/>
          <p:cNvSpPr txBox="1">
            <a:spLocks noGrp="1"/>
          </p:cNvSpPr>
          <p:nvPr>
            <p:ph type="body" orient="vert" idx="1"/>
          </p:nvPr>
        </p:nvSpPr>
        <p:spPr>
          <a:xfrm>
            <a:off x="335877" y="335877"/>
            <a:ext cx="7224482" cy="6417003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13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14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15" name="Svislý nadpis 1"/>
          <p:cNvSpPr txBox="1">
            <a:spLocks noGrp="1"/>
          </p:cNvSpPr>
          <p:nvPr>
            <p:ph type="title" orient="vert"/>
          </p:nvPr>
        </p:nvSpPr>
        <p:spPr>
          <a:xfrm>
            <a:off x="8148602" y="335877"/>
            <a:ext cx="1596240" cy="6450122"/>
          </a:xfrm>
        </p:spPr>
        <p:txBody>
          <a:bodyPr vert="eaVert" anchor="ctr"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2302233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5f_5f_5f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755998" y="2348279"/>
            <a:ext cx="8568357" cy="162036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511996" y="4283643"/>
            <a:ext cx="7056360" cy="1931761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CABD9E9-EEF8-4300-917E-D5DEC78E1190}" type="datetime1">
              <a:rPr lang="cs-CZ"/>
              <a:pPr lvl="0"/>
              <a:t>18.5.2013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5E51036-B510-4BDD-8860-B8912ECE8D0A}" type="slidenum">
              <a:t>‹#›</a:t>
            </a:fld>
            <a:endParaRPr lang="cs-CZ"/>
          </a:p>
        </p:txBody>
      </p:sp>
      <p:sp>
        <p:nvSpPr>
          <p:cNvPr id="7" name="Zástupný symbol pro text 6"/>
          <p:cNvSpPr txBox="1">
            <a:spLocks noGrp="1"/>
          </p:cNvSpPr>
          <p:nvPr>
            <p:ph type="body" idx="4294967295"/>
          </p:nvPr>
        </p:nvSpPr>
        <p:spPr>
          <a:xfrm>
            <a:off x="503998" y="1768678"/>
            <a:ext cx="9072000" cy="4988884"/>
          </a:xfrm>
        </p:spPr>
        <p:txBody>
          <a:bodyPr lIns="0" tIns="0" rIns="0" bIns="0"/>
          <a:lstStyle>
            <a:lvl1pPr hangingPunct="0">
              <a:buNone/>
              <a:defRPr/>
            </a:lvl1pPr>
          </a:lstStyle>
          <a:p>
            <a:pPr lvl="0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9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756044" y="2348398"/>
            <a:ext cx="8568531" cy="162042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512097" y="4283817"/>
            <a:ext cx="7056433" cy="1931916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12FB506-54B7-465B-A477-DFB0D0AD731E}" type="datetime1">
              <a:rPr lang="cs-CZ"/>
              <a:pPr lvl="0"/>
              <a:t>18.5.2013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E8B3AA5-F93A-489C-A8F8-76BEA6A63810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1009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6"/>
          <p:cNvSpPr/>
          <p:nvPr/>
        </p:nvSpPr>
        <p:spPr>
          <a:xfrm>
            <a:off x="0" y="7391515"/>
            <a:ext cx="10080720" cy="168121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Obdélník 15"/>
          <p:cNvSpPr/>
          <p:nvPr/>
        </p:nvSpPr>
        <p:spPr>
          <a:xfrm>
            <a:off x="0" y="0"/>
            <a:ext cx="10080720" cy="1535762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Obdélník 17"/>
          <p:cNvSpPr/>
          <p:nvPr/>
        </p:nvSpPr>
        <p:spPr>
          <a:xfrm>
            <a:off x="0" y="0"/>
            <a:ext cx="168121" cy="7559637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Obdélník 18"/>
          <p:cNvSpPr/>
          <p:nvPr/>
        </p:nvSpPr>
        <p:spPr>
          <a:xfrm>
            <a:off x="9912598" y="0"/>
            <a:ext cx="168121" cy="7559637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Obdélník 8"/>
          <p:cNvSpPr/>
          <p:nvPr/>
        </p:nvSpPr>
        <p:spPr>
          <a:xfrm>
            <a:off x="164518" y="7041958"/>
            <a:ext cx="9738003" cy="341281"/>
          </a:xfrm>
          <a:prstGeom prst="rect">
            <a:avLst/>
          </a:prstGeom>
          <a:solidFill>
            <a:srgbClr val="8CADAE"/>
          </a:solidFill>
          <a:ln>
            <a:noFill/>
            <a:prstDash val="solid"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Zástupný symbol pro datum 13"/>
          <p:cNvSpPr txBox="1">
            <a:spLocks noGrp="1"/>
          </p:cNvSpPr>
          <p:nvPr>
            <p:ph type="dt" sz="half" idx="2"/>
          </p:nvPr>
        </p:nvSpPr>
        <p:spPr>
          <a:xfrm>
            <a:off x="6384240" y="7060320"/>
            <a:ext cx="3357000" cy="403195"/>
          </a:xfrm>
          <a:prstGeom prst="rect">
            <a:avLst/>
          </a:prstGeom>
          <a:noFill/>
          <a:ln>
            <a:noFill/>
          </a:ln>
        </p:spPr>
        <p:txBody>
          <a:bodyPr vert="horz" wrap="square" lIns="100803" tIns="50401" rIns="100803" bIns="50401" anchor="t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8" name="Zástupný symbol pro zápatí 2"/>
          <p:cNvSpPr txBox="1">
            <a:spLocks noGrp="1"/>
          </p:cNvSpPr>
          <p:nvPr>
            <p:ph type="ftr" sz="quarter" idx="3"/>
          </p:nvPr>
        </p:nvSpPr>
        <p:spPr>
          <a:xfrm>
            <a:off x="335877" y="7066803"/>
            <a:ext cx="3948123" cy="403195"/>
          </a:xfrm>
          <a:prstGeom prst="rect">
            <a:avLst/>
          </a:prstGeom>
          <a:noFill/>
          <a:ln>
            <a:noFill/>
          </a:ln>
        </p:spPr>
        <p:txBody>
          <a:bodyPr vert="horz" wrap="square" lIns="100803" tIns="50401" rIns="100803" bIns="50401" anchor="t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9" name="Obdélník 7"/>
          <p:cNvSpPr/>
          <p:nvPr/>
        </p:nvSpPr>
        <p:spPr>
          <a:xfrm>
            <a:off x="168121" y="171358"/>
            <a:ext cx="9738003" cy="7216920"/>
          </a:xfrm>
          <a:prstGeom prst="rect">
            <a:avLst/>
          </a:prstGeom>
          <a:noFill/>
          <a:ln w="9363">
            <a:solidFill>
              <a:srgbClr val="7B9899"/>
            </a:solidFill>
            <a:prstDash val="solid"/>
            <a:miter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0" name="Přímá spojnice 9"/>
          <p:cNvSpPr/>
          <p:nvPr/>
        </p:nvSpPr>
        <p:spPr>
          <a:xfrm>
            <a:off x="168121" y="1407243"/>
            <a:ext cx="9738003" cy="356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0"/>
              <a:gd name="f8" fmla="abs f3"/>
              <a:gd name="f9" fmla="abs f4"/>
              <a:gd name="f10" fmla="abs f5"/>
              <a:gd name="f11" fmla="*/ f7 f0 1"/>
              <a:gd name="f12" fmla="?: f8 f3 1"/>
              <a:gd name="f13" fmla="?: f9 f4 1"/>
              <a:gd name="f14" fmla="?: f10 f5 1"/>
              <a:gd name="f15" fmla="*/ f11 1 f2"/>
              <a:gd name="f16" fmla="*/ f12 1 21600"/>
              <a:gd name="f17" fmla="*/ f13 1 21600"/>
              <a:gd name="f18" fmla="*/ 21600 f12 1"/>
              <a:gd name="f19" fmla="*/ 21600 f13 1"/>
              <a:gd name="f20" fmla="+- f15 0 f1"/>
              <a:gd name="f21" fmla="min f17 f16"/>
              <a:gd name="f22" fmla="*/ f18 1 f14"/>
              <a:gd name="f23" fmla="*/ f19 1 f14"/>
              <a:gd name="f24" fmla="val f22"/>
              <a:gd name="f25" fmla="val f23"/>
              <a:gd name="f26" fmla="*/ f6 f21 1"/>
              <a:gd name="f27" fmla="*/ f24 f21 1"/>
              <a:gd name="f28" fmla="*/ f25 f2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0">
                <a:pos x="f26" y="f26"/>
              </a:cxn>
              <a:cxn ang="f20">
                <a:pos x="f27" y="f28"/>
              </a:cxn>
            </a:cxnLst>
            <a:rect l="f26" t="f26" r="f27" b="f28"/>
            <a:pathLst>
              <a:path>
                <a:moveTo>
                  <a:pt x="f26" y="f26"/>
                </a:moveTo>
                <a:lnTo>
                  <a:pt x="f27" y="f28"/>
                </a:lnTo>
              </a:path>
            </a:pathLst>
          </a:custGeom>
          <a:noFill/>
          <a:ln w="9363">
            <a:solidFill>
              <a:srgbClr val="7B9899"/>
            </a:solidFill>
            <a:custDash>
              <a:ds d="100000" sp="100000"/>
            </a:custDash>
            <a:round/>
          </a:ln>
        </p:spPr>
        <p:txBody>
          <a:bodyPr vert="horz" wrap="none" lIns="100803" tIns="50401" rIns="100803" bIns="50401" anchor="ctr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1" name="Ovál 11"/>
          <p:cNvSpPr/>
          <p:nvPr/>
        </p:nvSpPr>
        <p:spPr>
          <a:xfrm>
            <a:off x="4704121" y="1053717"/>
            <a:ext cx="672120" cy="67212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+- 2700000 f2 0"/>
              <a:gd name="f14" fmla="*/ f9 f1 1"/>
              <a:gd name="f15" fmla="?: f10 f4 1"/>
              <a:gd name="f16" fmla="?: f11 f5 1"/>
              <a:gd name="f17" fmla="?: f12 f6 1"/>
              <a:gd name="f18" fmla="+- f13 0 f2"/>
              <a:gd name="f19" fmla="*/ f14 1 f3"/>
              <a:gd name="f20" fmla="*/ f15 1 21600"/>
              <a:gd name="f21" fmla="*/ f16 1 21600"/>
              <a:gd name="f22" fmla="*/ 21600 f15 1"/>
              <a:gd name="f23" fmla="*/ 21600 f16 1"/>
              <a:gd name="f24" fmla="+- f18 f2 0"/>
              <a:gd name="f25" fmla="+- f19 0 f2"/>
              <a:gd name="f26" fmla="min f21 f20"/>
              <a:gd name="f27" fmla="*/ f22 1 f17"/>
              <a:gd name="f28" fmla="*/ f23 1 f17"/>
              <a:gd name="f29" fmla="*/ f24 f8 1"/>
              <a:gd name="f30" fmla="val f27"/>
              <a:gd name="f31" fmla="val f28"/>
              <a:gd name="f32" fmla="*/ f29 1 f1"/>
              <a:gd name="f33" fmla="*/ f7 f26 1"/>
              <a:gd name="f34" fmla="+- f31 0 f7"/>
              <a:gd name="f35" fmla="+- f30 0 f7"/>
              <a:gd name="f36" fmla="+- 0 0 f32"/>
              <a:gd name="f37" fmla="*/ f34 1 2"/>
              <a:gd name="f38" fmla="*/ f35 1 2"/>
              <a:gd name="f39" fmla="+- 0 0 f36"/>
              <a:gd name="f40" fmla="+- f7 f37 0"/>
              <a:gd name="f41" fmla="+- f7 f38 0"/>
              <a:gd name="f42" fmla="*/ f39 f1 1"/>
              <a:gd name="f43" fmla="*/ f38 f26 1"/>
              <a:gd name="f44" fmla="*/ f37 f26 1"/>
              <a:gd name="f45" fmla="*/ f42 1 f8"/>
              <a:gd name="f46" fmla="*/ f40 f26 1"/>
              <a:gd name="f47" fmla="+- f45 0 f2"/>
              <a:gd name="f48" fmla="cos 1 f47"/>
              <a:gd name="f49" fmla="sin 1 f47"/>
              <a:gd name="f50" fmla="+- 0 0 f48"/>
              <a:gd name="f51" fmla="+- 0 0 f49"/>
              <a:gd name="f52" fmla="+- 0 0 f50"/>
              <a:gd name="f53" fmla="+- 0 0 f51"/>
              <a:gd name="f54" fmla="val f52"/>
              <a:gd name="f55" fmla="val f53"/>
              <a:gd name="f56" fmla="*/ f54 f38 1"/>
              <a:gd name="f57" fmla="*/ f55 f37 1"/>
              <a:gd name="f58" fmla="+- f41 0 f56"/>
              <a:gd name="f59" fmla="+- f41 f56 0"/>
              <a:gd name="f60" fmla="+- f40 0 f57"/>
              <a:gd name="f61" fmla="+- f40 f57 0"/>
              <a:gd name="f62" fmla="*/ f58 f26 1"/>
              <a:gd name="f63" fmla="*/ f60 f26 1"/>
              <a:gd name="f64" fmla="*/ f59 f26 1"/>
              <a:gd name="f65" fmla="*/ f61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5">
                <a:pos x="f62" y="f63"/>
              </a:cxn>
              <a:cxn ang="f25">
                <a:pos x="f62" y="f65"/>
              </a:cxn>
              <a:cxn ang="f25">
                <a:pos x="f64" y="f65"/>
              </a:cxn>
              <a:cxn ang="f25">
                <a:pos x="f64" y="f63"/>
              </a:cxn>
            </a:cxnLst>
            <a:rect l="f62" t="f63" r="f64" b="f65"/>
            <a:pathLst>
              <a:path>
                <a:moveTo>
                  <a:pt x="f33" y="f46"/>
                </a:moveTo>
                <a:arcTo wR="f43" hR="f44" stAng="f1" swAng="f0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square" lIns="100803" tIns="50401" rIns="100803" bIns="50401" anchor="ctr" anchorCtr="1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2" name="Ovál 14"/>
          <p:cNvSpPr/>
          <p:nvPr/>
        </p:nvSpPr>
        <p:spPr>
          <a:xfrm>
            <a:off x="4808518" y="1158124"/>
            <a:ext cx="463683" cy="463683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+- 2700000 f2 0"/>
              <a:gd name="f14" fmla="*/ f9 f1 1"/>
              <a:gd name="f15" fmla="?: f10 f4 1"/>
              <a:gd name="f16" fmla="?: f11 f5 1"/>
              <a:gd name="f17" fmla="?: f12 f6 1"/>
              <a:gd name="f18" fmla="+- f13 0 f2"/>
              <a:gd name="f19" fmla="*/ f14 1 f3"/>
              <a:gd name="f20" fmla="*/ f15 1 21600"/>
              <a:gd name="f21" fmla="*/ f16 1 21600"/>
              <a:gd name="f22" fmla="*/ 21600 f15 1"/>
              <a:gd name="f23" fmla="*/ 21600 f16 1"/>
              <a:gd name="f24" fmla="+- f18 f2 0"/>
              <a:gd name="f25" fmla="+- f19 0 f2"/>
              <a:gd name="f26" fmla="min f21 f20"/>
              <a:gd name="f27" fmla="*/ f22 1 f17"/>
              <a:gd name="f28" fmla="*/ f23 1 f17"/>
              <a:gd name="f29" fmla="*/ f24 f8 1"/>
              <a:gd name="f30" fmla="val f27"/>
              <a:gd name="f31" fmla="val f28"/>
              <a:gd name="f32" fmla="*/ f29 1 f1"/>
              <a:gd name="f33" fmla="*/ f7 f26 1"/>
              <a:gd name="f34" fmla="+- f31 0 f7"/>
              <a:gd name="f35" fmla="+- f30 0 f7"/>
              <a:gd name="f36" fmla="+- 0 0 f32"/>
              <a:gd name="f37" fmla="*/ f34 1 2"/>
              <a:gd name="f38" fmla="*/ f35 1 2"/>
              <a:gd name="f39" fmla="+- 0 0 f36"/>
              <a:gd name="f40" fmla="+- f7 f37 0"/>
              <a:gd name="f41" fmla="+- f7 f38 0"/>
              <a:gd name="f42" fmla="*/ f39 f1 1"/>
              <a:gd name="f43" fmla="*/ f38 f26 1"/>
              <a:gd name="f44" fmla="*/ f37 f26 1"/>
              <a:gd name="f45" fmla="*/ f42 1 f8"/>
              <a:gd name="f46" fmla="*/ f40 f26 1"/>
              <a:gd name="f47" fmla="+- f45 0 f2"/>
              <a:gd name="f48" fmla="cos 1 f47"/>
              <a:gd name="f49" fmla="sin 1 f47"/>
              <a:gd name="f50" fmla="+- 0 0 f48"/>
              <a:gd name="f51" fmla="+- 0 0 f49"/>
              <a:gd name="f52" fmla="+- 0 0 f50"/>
              <a:gd name="f53" fmla="+- 0 0 f51"/>
              <a:gd name="f54" fmla="val f52"/>
              <a:gd name="f55" fmla="val f53"/>
              <a:gd name="f56" fmla="*/ f54 f38 1"/>
              <a:gd name="f57" fmla="*/ f55 f37 1"/>
              <a:gd name="f58" fmla="+- f41 0 f56"/>
              <a:gd name="f59" fmla="+- f41 f56 0"/>
              <a:gd name="f60" fmla="+- f40 0 f57"/>
              <a:gd name="f61" fmla="+- f40 f57 0"/>
              <a:gd name="f62" fmla="*/ f58 f26 1"/>
              <a:gd name="f63" fmla="*/ f60 f26 1"/>
              <a:gd name="f64" fmla="*/ f59 f26 1"/>
              <a:gd name="f65" fmla="*/ f61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5">
                <a:pos x="f62" y="f63"/>
              </a:cxn>
              <a:cxn ang="f25">
                <a:pos x="f62" y="f65"/>
              </a:cxn>
              <a:cxn ang="f25">
                <a:pos x="f64" y="f65"/>
              </a:cxn>
              <a:cxn ang="f25">
                <a:pos x="f64" y="f63"/>
              </a:cxn>
            </a:cxnLst>
            <a:rect l="f62" t="f63" r="f64" b="f65"/>
            <a:pathLst>
              <a:path>
                <a:moveTo>
                  <a:pt x="f33" y="f46"/>
                </a:moveTo>
                <a:arcTo wR="f43" hR="f44" stAng="f1" swAng="f0"/>
                <a:close/>
              </a:path>
            </a:pathLst>
          </a:custGeom>
          <a:solidFill>
            <a:srgbClr val="FFFFFF"/>
          </a:solidFill>
          <a:ln w="50758">
            <a:solidFill>
              <a:srgbClr val="7B9899"/>
            </a:solidFill>
            <a:prstDash val="solid"/>
          </a:ln>
        </p:spPr>
        <p:txBody>
          <a:bodyPr vert="horz" wrap="square" lIns="100803" tIns="50401" rIns="100803" bIns="50401" anchor="ctr" anchorCtr="1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3" name="Zástupný symbol pro číslo snímku 22"/>
          <p:cNvSpPr txBox="1">
            <a:spLocks noGrp="1"/>
          </p:cNvSpPr>
          <p:nvPr>
            <p:ph type="sldNum" sz="quarter" idx="4"/>
          </p:nvPr>
        </p:nvSpPr>
        <p:spPr>
          <a:xfrm>
            <a:off x="4788356" y="1146602"/>
            <a:ext cx="503998" cy="486360"/>
          </a:xfrm>
          <a:prstGeom prst="rect">
            <a:avLst/>
          </a:prstGeom>
          <a:noFill/>
          <a:ln>
            <a:noFill/>
          </a:ln>
        </p:spPr>
        <p:txBody>
          <a:bodyPr vert="horz" wrap="square" lIns="50401" tIns="50401" rIns="50401" bIns="50401" anchor="ctr" anchorCtr="1" compatLnSpc="1"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800" b="0" i="0" u="none" strike="noStrike" kern="1200" cap="none" spc="0" baseline="0">
                <a:solidFill>
                  <a:srgbClr val="7B9899"/>
                </a:solidFill>
                <a:uFillTx/>
                <a:latin typeface="Georgia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37F20722-AE16-4E90-964D-DB57A0F90C9F}" type="slidenum">
              <a:t>‹#›</a:t>
            </a:fld>
            <a:endParaRPr lang="cs-CZ"/>
          </a:p>
        </p:txBody>
      </p:sp>
      <p:sp>
        <p:nvSpPr>
          <p:cNvPr id="14" name="Zástupný symbol pro nadpis 21"/>
          <p:cNvSpPr txBox="1">
            <a:spLocks noGrp="1"/>
          </p:cNvSpPr>
          <p:nvPr>
            <p:ph type="title"/>
          </p:nvPr>
        </p:nvSpPr>
        <p:spPr>
          <a:xfrm>
            <a:off x="332640" y="251999"/>
            <a:ext cx="9408599" cy="836639"/>
          </a:xfrm>
          <a:prstGeom prst="rect">
            <a:avLst/>
          </a:prstGeom>
          <a:noFill/>
          <a:ln>
            <a:noFill/>
          </a:ln>
        </p:spPr>
        <p:txBody>
          <a:bodyPr vert="horz" wrap="square" lIns="100803" tIns="50401" rIns="100803" bIns="50401" anchor="b" anchorCtr="1" compatLnSpc="1"/>
          <a:lstStyle/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15" name="Zástupný symbol pro text 12"/>
          <p:cNvSpPr txBox="1">
            <a:spLocks noGrp="1"/>
          </p:cNvSpPr>
          <p:nvPr>
            <p:ph type="body" idx="1"/>
          </p:nvPr>
        </p:nvSpPr>
        <p:spPr>
          <a:xfrm>
            <a:off x="332640" y="1679761"/>
            <a:ext cx="9408599" cy="5069881"/>
          </a:xfrm>
          <a:prstGeom prst="rect">
            <a:avLst/>
          </a:prstGeom>
          <a:noFill/>
          <a:ln>
            <a:noFill/>
          </a:ln>
        </p:spPr>
        <p:txBody>
          <a:bodyPr vert="horz" wrap="square" lIns="100803" tIns="50401" rIns="100803" bIns="50401" anchor="t" anchorCtr="0" compatLnSpc="1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ctr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SzPct val="45000"/>
        <a:buFont typeface="StarSymbol"/>
        <a:buChar char="●"/>
        <a:tabLst/>
        <a:defRPr lang="cs-CZ" sz="3600" b="0" i="0" u="none" strike="noStrike" kern="1200" cap="none" spc="0" baseline="0">
          <a:solidFill>
            <a:srgbClr val="7B9899"/>
          </a:solidFill>
          <a:uFillTx/>
          <a:latin typeface="Georgia" pitchFamily="18"/>
          <a:ea typeface="Microsoft YaHei" pitchFamily="2"/>
          <a:cs typeface="Mangal" pitchFamily="2"/>
        </a:defRPr>
      </a:lvl1pPr>
    </p:titleStyle>
    <p:bodyStyle>
      <a:lvl1pPr marL="431999" marR="0" lvl="0" indent="-323999" algn="l" defTabSz="914400" rtl="0" fontAlgn="auto" hangingPunct="1">
        <a:lnSpc>
          <a:spcPct val="100000"/>
        </a:lnSpc>
        <a:spcBef>
          <a:spcPts val="0"/>
        </a:spcBef>
        <a:spcAft>
          <a:spcPts val="1415"/>
        </a:spcAft>
        <a:buClr>
          <a:srgbClr val="D16349"/>
        </a:buClr>
        <a:buSzPct val="45000"/>
        <a:buFont typeface="StarSymbol"/>
        <a:buChar char="●"/>
        <a:tabLst/>
        <a:defRPr lang="cs-CZ" sz="3200" b="0" i="0" u="none" strike="noStrike" kern="1200" cap="none" spc="0" baseline="0">
          <a:solidFill>
            <a:srgbClr val="000000"/>
          </a:solidFill>
          <a:uFillTx/>
          <a:latin typeface="Arial" pitchFamily="18"/>
          <a:ea typeface="Microsoft YaHei" pitchFamily="2"/>
          <a:cs typeface="Mangal" pitchFamily="2"/>
        </a:defRPr>
      </a:lvl1pPr>
      <a:lvl2pPr marL="863998" marR="0" lvl="1" indent="-323999" algn="l" defTabSz="914400" rtl="0" fontAlgn="auto" hangingPunct="1">
        <a:lnSpc>
          <a:spcPct val="100000"/>
        </a:lnSpc>
        <a:spcBef>
          <a:spcPts val="0"/>
        </a:spcBef>
        <a:spcAft>
          <a:spcPts val="1135"/>
        </a:spcAft>
        <a:buClr>
          <a:srgbClr val="CCB400"/>
        </a:buClr>
        <a:buSzPct val="45000"/>
        <a:buFont typeface="StarSymbol"/>
        <a:buChar char="●"/>
        <a:tabLst/>
        <a:defRPr lang="cs-CZ" sz="2800" b="0" i="0" u="none" strike="noStrike" kern="1200" cap="none" spc="0" baseline="0">
          <a:solidFill>
            <a:srgbClr val="646B86"/>
          </a:solidFill>
          <a:uFillTx/>
          <a:latin typeface="Arial" pitchFamily="18"/>
          <a:ea typeface="Microsoft YaHei" pitchFamily="2"/>
          <a:cs typeface="Mangal" pitchFamily="2"/>
        </a:defRPr>
      </a:lvl2pPr>
      <a:lvl3pPr marL="1295997" marR="0" lvl="2" indent="-287999" algn="l" defTabSz="914400" rtl="0" fontAlgn="auto" hangingPunct="1">
        <a:lnSpc>
          <a:spcPct val="100000"/>
        </a:lnSpc>
        <a:spcBef>
          <a:spcPts val="0"/>
        </a:spcBef>
        <a:spcAft>
          <a:spcPts val="850"/>
        </a:spcAft>
        <a:buClr>
          <a:srgbClr val="8CADAE"/>
        </a:buClr>
        <a:buSzPct val="75000"/>
        <a:buFont typeface="StarSymbol"/>
        <a:buChar char="–"/>
        <a:tabLst/>
        <a:defRPr lang="cs-CZ" sz="2400" b="0" i="0" u="none" strike="noStrike" kern="1200" cap="none" spc="0" baseline="0">
          <a:solidFill>
            <a:srgbClr val="000000"/>
          </a:solidFill>
          <a:uFillTx/>
          <a:latin typeface="Arial" pitchFamily="18"/>
          <a:ea typeface="Microsoft YaHei" pitchFamily="2"/>
          <a:cs typeface="Mangal" pitchFamily="2"/>
        </a:defRPr>
      </a:lvl3pPr>
      <a:lvl4pPr marL="1727996" marR="0" lvl="3" indent="-215999" algn="l" defTabSz="914400" rtl="0" fontAlgn="auto" hangingPunct="1">
        <a:lnSpc>
          <a:spcPct val="100000"/>
        </a:lnSpc>
        <a:spcBef>
          <a:spcPts val="0"/>
        </a:spcBef>
        <a:spcAft>
          <a:spcPts val="565"/>
        </a:spcAft>
        <a:buClr>
          <a:srgbClr val="8C7B70"/>
        </a:buClr>
        <a:buSzPct val="45000"/>
        <a:buFont typeface="StarSymbol"/>
        <a:buChar char="●"/>
        <a:tabLst/>
        <a:defRPr lang="cs-CZ" sz="2000" b="0" i="0" u="none" strike="noStrike" kern="1200" cap="none" spc="0" baseline="0">
          <a:solidFill>
            <a:srgbClr val="646B86"/>
          </a:solidFill>
          <a:uFillTx/>
          <a:latin typeface="Arial" pitchFamily="18"/>
          <a:ea typeface="Microsoft YaHei" pitchFamily="2"/>
          <a:cs typeface="Mangal" pitchFamily="2"/>
        </a:defRPr>
      </a:lvl4pPr>
      <a:lvl5pPr marL="2159995" marR="0" lvl="4" indent="-215999" algn="l" defTabSz="914400" rtl="0" fontAlgn="auto" hangingPunct="1">
        <a:lnSpc>
          <a:spcPct val="100000"/>
        </a:lnSpc>
        <a:spcBef>
          <a:spcPts val="0"/>
        </a:spcBef>
        <a:spcAft>
          <a:spcPts val="285"/>
        </a:spcAft>
        <a:buClr>
          <a:srgbClr val="8FB08C"/>
        </a:buClr>
        <a:buSzPct val="75000"/>
        <a:buFont typeface="StarSymbol"/>
        <a:buChar char="–"/>
        <a:tabLst/>
        <a:defRPr lang="cs-CZ" sz="2000" b="0" i="0" u="none" strike="noStrike" kern="1200" cap="none" spc="0" baseline="0">
          <a:solidFill>
            <a:srgbClr val="000000"/>
          </a:solidFill>
          <a:uFillTx/>
          <a:latin typeface="Arial" pitchFamily="18"/>
          <a:ea typeface="Microsoft YaHei" pitchFamily="2"/>
          <a:cs typeface="Mangal" pitchFamily="2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aria.cz/content/articles/534/article-prce_istock_000009162342xsmall.jpg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oly-pottenstein.at/wp-content/uploads/2012/07/fotograf_titel.jpg" TargetMode="External"/><Relationship Id="rId2" Type="http://schemas.openxmlformats.org/officeDocument/2006/relationships/hyperlink" Target="http://cms.parlamentnilisty.cz/image.ashx?w=410&amp;h=300&amp;f=kadernictvi_960.jpg&amp;id=1840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icmtabor.cz/wp-content/uploads/sestricka.jpg" TargetMode="External"/><Relationship Id="rId5" Type="http://schemas.openxmlformats.org/officeDocument/2006/relationships/hyperlink" Target="http://salaryinfohq.com/wp-content/uploads/2013/01/commercial-pilot-1.jpg" TargetMode="External"/><Relationship Id="rId4" Type="http://schemas.openxmlformats.org/officeDocument/2006/relationships/hyperlink" Target="https://upload.wikimedia.org/wikipedia/commons/thumb/1/10/Pruvodci_CD.jpg/220px-Pruvodci_CD.jp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aha.eu/public/da/2d/ff/707881_20528_kominici_2010_bem_detail_komin.jpg" TargetMode="External"/><Relationship Id="rId2" Type="http://schemas.openxmlformats.org/officeDocument/2006/relationships/hyperlink" Target="http://zahradnik-praha.cz/wp-content/uploads/2011/05/zahrada03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irava.cz/wp-content/gallery/obory/kuchar01.jpg" TargetMode="External"/><Relationship Id="rId4" Type="http://schemas.openxmlformats.org/officeDocument/2006/relationships/hyperlink" Target="http://www.occupationsguide.cz/en/povol/picnew/930d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182389" y="5228776"/>
            <a:ext cx="5960873" cy="11532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6" descr="LOGO_obdelnik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103632" y="589723"/>
            <a:ext cx="3410958" cy="88896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ázek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0227" y="2164083"/>
            <a:ext cx="8144259" cy="26151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91840" y="2555701"/>
            <a:ext cx="8568531" cy="1620426"/>
          </a:xfrm>
        </p:spPr>
        <p:txBody>
          <a:bodyPr/>
          <a:lstStyle/>
          <a:p>
            <a:r>
              <a:rPr lang="cs-CZ" dirty="0" smtClean="0"/>
              <a:t>Prezentace slouží k opakování učiva zaměstnání dospělých.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268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969483"/>
            <a:ext cx="9070921" cy="649800"/>
          </a:xfrm>
        </p:spPr>
        <p:txBody>
          <a:bodyPr>
            <a:spAutoFit/>
          </a:bodyPr>
          <a:lstStyle/>
          <a:p>
            <a:pPr lvl="0">
              <a:buNone/>
            </a:pPr>
            <a:r>
              <a:rPr lang="cs-CZ" b="1" u="sng">
                <a:solidFill>
                  <a:srgbClr val="FF3366"/>
                </a:solidFill>
              </a:rPr>
              <a:t>Zaměstnání dospělých lidí.</a:t>
            </a:r>
          </a:p>
        </p:txBody>
      </p:sp>
      <p:pic>
        <p:nvPicPr>
          <p:cNvPr id="1026" name="Picture 2" descr="http://www.zaria.cz/content/articles/534/article-prce_istock_000009162342x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6759" y="1939664"/>
            <a:ext cx="6071865" cy="4432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78"/>
            <a:ext cx="9072722" cy="1262155"/>
          </a:xfrm>
        </p:spPr>
        <p:txBody>
          <a:bodyPr/>
          <a:lstStyle/>
          <a:p>
            <a:pPr lvl="0">
              <a:buNone/>
            </a:pPr>
            <a:r>
              <a:rPr lang="cs-CZ" b="1" u="sng">
                <a:solidFill>
                  <a:srgbClr val="FF3366"/>
                </a:solidFill>
              </a:rPr>
              <a:t>Co dělají lidé v tomto povolání?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0" y="1768321"/>
            <a:ext cx="9072722" cy="4989597"/>
          </a:xfrm>
        </p:spPr>
        <p:txBody>
          <a:bodyPr/>
          <a:lstStyle/>
          <a:p>
            <a:pPr lvl="0">
              <a:lnSpc>
                <a:spcPct val="90000"/>
              </a:lnSpc>
            </a:pPr>
            <a:r>
              <a:rPr lang="cs-CZ"/>
              <a:t>Hasič                        opravuje auta.</a:t>
            </a:r>
          </a:p>
          <a:p>
            <a:pPr lvl="0">
              <a:lnSpc>
                <a:spcPct val="90000"/>
              </a:lnSpc>
            </a:pPr>
            <a:r>
              <a:rPr lang="cs-CZ"/>
              <a:t>Zpěvák                     učí děti.</a:t>
            </a:r>
          </a:p>
          <a:p>
            <a:pPr lvl="0">
              <a:lnSpc>
                <a:spcPct val="90000"/>
              </a:lnSpc>
            </a:pPr>
            <a:r>
              <a:rPr lang="cs-CZ"/>
              <a:t>Automechanik          soudí.  </a:t>
            </a:r>
          </a:p>
          <a:p>
            <a:pPr lvl="0">
              <a:lnSpc>
                <a:spcPct val="90000"/>
              </a:lnSpc>
            </a:pPr>
            <a:r>
              <a:rPr lang="cs-CZ"/>
              <a:t>Kuchař                     hasí požár.</a:t>
            </a:r>
          </a:p>
          <a:p>
            <a:pPr lvl="0">
              <a:lnSpc>
                <a:spcPct val="90000"/>
              </a:lnSpc>
            </a:pPr>
            <a:r>
              <a:rPr lang="cs-CZ"/>
              <a:t>Malíř                         zpívá.</a:t>
            </a:r>
          </a:p>
          <a:p>
            <a:pPr lvl="0">
              <a:lnSpc>
                <a:spcPct val="90000"/>
              </a:lnSpc>
            </a:pPr>
            <a:r>
              <a:rPr lang="cs-CZ"/>
              <a:t>Učitel                        léčí děti.</a:t>
            </a:r>
          </a:p>
          <a:p>
            <a:pPr lvl="0">
              <a:lnSpc>
                <a:spcPct val="90000"/>
              </a:lnSpc>
            </a:pPr>
            <a:r>
              <a:rPr lang="cs-CZ"/>
              <a:t>Lékař                        maluje obrazy.   </a:t>
            </a:r>
          </a:p>
          <a:p>
            <a:pPr lvl="0">
              <a:lnSpc>
                <a:spcPct val="90000"/>
              </a:lnSpc>
            </a:pPr>
            <a:r>
              <a:rPr lang="cs-CZ"/>
              <a:t>Soudce                     vaří polévku.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78"/>
            <a:ext cx="9072722" cy="1262155"/>
          </a:xfrm>
        </p:spPr>
        <p:txBody>
          <a:bodyPr/>
          <a:lstStyle/>
          <a:p>
            <a:pPr lvl="0">
              <a:buNone/>
            </a:pPr>
            <a:r>
              <a:rPr lang="cs-CZ" u="sng">
                <a:solidFill>
                  <a:srgbClr val="FF3366"/>
                </a:solidFill>
              </a:rPr>
              <a:t>Připoj správný obrázek: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4294967295"/>
          </p:nvPr>
        </p:nvSpPr>
        <p:spPr>
          <a:xfrm>
            <a:off x="0" y="301678"/>
            <a:ext cx="9072722" cy="6456240"/>
          </a:xfrm>
        </p:spPr>
        <p:txBody>
          <a:bodyPr anchor="ctr" anchorCtr="1"/>
          <a:lstStyle/>
          <a:p>
            <a:pPr marL="0" lvl="0" indent="0" algn="ctr">
              <a:spcBef>
                <a:spcPts val="700"/>
              </a:spcBef>
              <a:spcAft>
                <a:spcPts val="0"/>
              </a:spcAft>
              <a:buNone/>
            </a:pPr>
            <a:r>
              <a:rPr lang="cs-CZ" sz="3000">
                <a:latin typeface="Georgia" pitchFamily="18"/>
              </a:rPr>
              <a:t>kontroluje jízdenky.</a:t>
            </a:r>
          </a:p>
          <a:p>
            <a:pPr marL="0" lvl="0" indent="0" algn="ctr">
              <a:spcBef>
                <a:spcPts val="700"/>
              </a:spcBef>
              <a:spcAft>
                <a:spcPts val="0"/>
              </a:spcAft>
              <a:buNone/>
            </a:pPr>
            <a:r>
              <a:rPr lang="cs-CZ" sz="3000">
                <a:latin typeface="Georgia" pitchFamily="18"/>
              </a:rPr>
              <a:t>řídí letadlo.</a:t>
            </a:r>
          </a:p>
          <a:p>
            <a:pPr marL="0" lvl="0" indent="0" algn="ctr">
              <a:spcBef>
                <a:spcPts val="700"/>
              </a:spcBef>
              <a:spcAft>
                <a:spcPts val="0"/>
              </a:spcAft>
              <a:buNone/>
            </a:pPr>
            <a:r>
              <a:rPr lang="cs-CZ" sz="3000">
                <a:latin typeface="Georgia" pitchFamily="18"/>
              </a:rPr>
              <a:t>fotografuje.</a:t>
            </a:r>
          </a:p>
          <a:p>
            <a:pPr marL="0" lvl="0" indent="0" algn="ctr">
              <a:spcBef>
                <a:spcPts val="700"/>
              </a:spcBef>
              <a:spcAft>
                <a:spcPts val="0"/>
              </a:spcAft>
              <a:buNone/>
            </a:pPr>
            <a:r>
              <a:rPr lang="cs-CZ" sz="3000">
                <a:latin typeface="Georgia" pitchFamily="18"/>
              </a:rPr>
              <a:t>stříhá vlasy.</a:t>
            </a:r>
          </a:p>
          <a:p>
            <a:pPr marL="0" lvl="0" indent="0" algn="ctr">
              <a:spcBef>
                <a:spcPts val="700"/>
              </a:spcBef>
              <a:spcAft>
                <a:spcPts val="0"/>
              </a:spcAft>
              <a:buNone/>
            </a:pPr>
            <a:r>
              <a:rPr lang="cs-CZ" sz="3000">
                <a:latin typeface="Georgia" pitchFamily="18"/>
              </a:rPr>
              <a:t>pomáhá lékařům.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3500999" y="5039999"/>
            <a:ext cx="2618997" cy="1742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843835" y="5039999"/>
            <a:ext cx="1676159" cy="1638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http://cms.parlamentnilisty.cz/image.ashx?w=410&amp;h=300&amp;f=kadernictvi_960.jpg&amp;id=184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568" y="2666884"/>
            <a:ext cx="2652692" cy="1940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poly-pottenstein.at/wp-content/uploads/2012/07/fotograf_tite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329" y="2243109"/>
            <a:ext cx="2986407" cy="2114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www.icmtabor.cz/wp-content/uploads/sestrick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2363" y="4859957"/>
            <a:ext cx="2672373" cy="1922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1007997" y="360355"/>
            <a:ext cx="9072722" cy="1262155"/>
          </a:xfrm>
        </p:spPr>
        <p:txBody>
          <a:bodyPr/>
          <a:lstStyle/>
          <a:p>
            <a:pPr lvl="0">
              <a:buNone/>
            </a:pPr>
            <a:r>
              <a:rPr lang="cs-CZ" b="1" u="sng">
                <a:solidFill>
                  <a:srgbClr val="FF3366"/>
                </a:solidFill>
                <a:effectLst>
                  <a:outerShdw dist="17962" dir="2700000">
                    <a:srgbClr val="000000"/>
                  </a:outerShdw>
                </a:effectLst>
              </a:rPr>
              <a:t>Připoj správný obrázek: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4294967295"/>
          </p:nvPr>
        </p:nvSpPr>
        <p:spPr>
          <a:xfrm>
            <a:off x="0" y="301678"/>
            <a:ext cx="9072722" cy="6456240"/>
          </a:xfrm>
        </p:spPr>
        <p:txBody>
          <a:bodyPr anchor="ctr" anchorCtr="1"/>
          <a:lstStyle/>
          <a:p>
            <a:pPr marL="0" lvl="0" indent="0" algn="ctr">
              <a:spcBef>
                <a:spcPts val="700"/>
              </a:spcBef>
              <a:spcAft>
                <a:spcPts val="0"/>
              </a:spcAft>
              <a:buNone/>
            </a:pPr>
            <a:r>
              <a:rPr lang="cs-CZ" sz="3000">
                <a:latin typeface="Georgia" pitchFamily="18"/>
              </a:rPr>
              <a:t>čistí komíny.</a:t>
            </a:r>
          </a:p>
          <a:p>
            <a:pPr marL="0" lvl="0" indent="0" algn="ctr">
              <a:spcBef>
                <a:spcPts val="700"/>
              </a:spcBef>
              <a:spcAft>
                <a:spcPts val="0"/>
              </a:spcAft>
              <a:buNone/>
            </a:pPr>
            <a:r>
              <a:rPr lang="cs-CZ" sz="3000">
                <a:latin typeface="Georgia" pitchFamily="18"/>
              </a:rPr>
              <a:t>staví dům.</a:t>
            </a:r>
          </a:p>
          <a:p>
            <a:pPr marL="0" lvl="0" indent="0" algn="ctr">
              <a:spcBef>
                <a:spcPts val="700"/>
              </a:spcBef>
              <a:spcAft>
                <a:spcPts val="0"/>
              </a:spcAft>
              <a:buNone/>
            </a:pPr>
            <a:r>
              <a:rPr lang="cs-CZ" sz="3000">
                <a:latin typeface="Georgia" pitchFamily="18"/>
              </a:rPr>
              <a:t>pěstuje květiny.</a:t>
            </a:r>
          </a:p>
          <a:p>
            <a:pPr marL="0" lvl="0" indent="0" algn="ctr">
              <a:spcBef>
                <a:spcPts val="700"/>
              </a:spcBef>
              <a:spcAft>
                <a:spcPts val="0"/>
              </a:spcAft>
              <a:buNone/>
            </a:pPr>
            <a:r>
              <a:rPr lang="cs-CZ" sz="3000">
                <a:latin typeface="Georgia" pitchFamily="18"/>
              </a:rPr>
              <a:t>píše knihy.</a:t>
            </a:r>
          </a:p>
          <a:p>
            <a:pPr marL="0" lvl="0" indent="0" algn="ctr">
              <a:spcBef>
                <a:spcPts val="700"/>
              </a:spcBef>
              <a:spcAft>
                <a:spcPts val="0"/>
              </a:spcAft>
              <a:buNone/>
            </a:pPr>
            <a:r>
              <a:rPr lang="cs-CZ" sz="3000">
                <a:latin typeface="Georgia" pitchFamily="18"/>
              </a:rPr>
              <a:t>zdobí dorty.</a:t>
            </a:r>
          </a:p>
          <a:p>
            <a:pPr marL="0" lvl="0" indent="0" algn="ctr">
              <a:spcBef>
                <a:spcPts val="700"/>
              </a:spcBef>
              <a:spcAft>
                <a:spcPts val="0"/>
              </a:spcAft>
              <a:buNone/>
            </a:pPr>
            <a:endParaRPr lang="cs-CZ" sz="3000">
              <a:latin typeface="Georgia" pitchFamily="18"/>
            </a:endParaRPr>
          </a:p>
        </p:txBody>
      </p:sp>
      <p:pic>
        <p:nvPicPr>
          <p:cNvPr id="3078" name="Picture 6" descr="http://zahradnik-praha.cz/wp-content/uploads/2011/05/zahrada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816" y="4819243"/>
            <a:ext cx="3316932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www.praha.eu/public/da/2d/ff/707881_20528_kominici_2010_bem_detail_komi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448" y="5124102"/>
            <a:ext cx="3258120" cy="1913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://www.occupationsguide.cz/en/povol/picnew/930d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84" y="2072570"/>
            <a:ext cx="2905125" cy="2238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http://www.sirava.cz/wp-content/gallery/obory/kuchar0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1077" y="1803794"/>
            <a:ext cx="2083711" cy="2775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8" y="301322"/>
            <a:ext cx="9072000" cy="126179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503998" y="-540642"/>
            <a:ext cx="9072000" cy="5472607"/>
          </a:xfrm>
        </p:spPr>
        <p:txBody>
          <a:bodyPr/>
          <a:lstStyle/>
          <a:p>
            <a:pPr lvl="0"/>
            <a:endParaRPr lang="cs-CZ" dirty="0"/>
          </a:p>
          <a:p>
            <a:pPr lvl="0"/>
            <a:endParaRPr lang="cs-CZ" dirty="0"/>
          </a:p>
          <a:p>
            <a:pPr lvl="0"/>
            <a:endParaRPr lang="cs-CZ" dirty="0"/>
          </a:p>
          <a:p>
            <a:pPr lvl="0"/>
            <a:endParaRPr lang="cs-CZ" dirty="0"/>
          </a:p>
          <a:p>
            <a:pPr lvl="0"/>
            <a:endParaRPr lang="cs-CZ" dirty="0"/>
          </a:p>
          <a:p>
            <a:pPr lvl="0"/>
            <a:endParaRPr lang="cs-CZ" dirty="0"/>
          </a:p>
          <a:p>
            <a:pPr lvl="0"/>
            <a:r>
              <a:rPr lang="cs-CZ" dirty="0"/>
              <a:t>Zdroje</a:t>
            </a:r>
            <a:r>
              <a:rPr lang="cs-CZ" dirty="0" smtClean="0"/>
              <a:t>:</a:t>
            </a:r>
            <a:endParaRPr lang="cs-CZ" dirty="0"/>
          </a:p>
          <a:p>
            <a:pPr lvl="0"/>
            <a:r>
              <a:rPr lang="cs-CZ" dirty="0"/>
              <a:t>            </a:t>
            </a: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2520949" y="3491805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http://www.zaria.cz/content/articles/534/article-prce_istock_000009162342xsmall.jpg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159992" y="1547589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http://cms.parlamentnilisty.cz/image.ashx?w=410&amp;h=300&amp;f=kadernictvi_960.jpg&amp;id=1840</a:t>
            </a:r>
          </a:p>
        </p:txBody>
      </p:sp>
      <p:sp>
        <p:nvSpPr>
          <p:cNvPr id="5" name="Obdélník 4">
            <a:hlinkClick r:id="rId3"/>
          </p:cNvPr>
          <p:cNvSpPr/>
          <p:nvPr/>
        </p:nvSpPr>
        <p:spPr>
          <a:xfrm>
            <a:off x="2159992" y="2411685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http://www.poly-pottenstein.at/wp-content/uploads/2012/07/fotograf_titel.jpg</a:t>
            </a:r>
          </a:p>
        </p:txBody>
      </p:sp>
      <p:sp>
        <p:nvSpPr>
          <p:cNvPr id="6" name="Obdélník 5">
            <a:hlinkClick r:id="rId4"/>
          </p:cNvPr>
          <p:cNvSpPr/>
          <p:nvPr/>
        </p:nvSpPr>
        <p:spPr>
          <a:xfrm>
            <a:off x="2159992" y="3318173"/>
            <a:ext cx="50387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https://upload.wikimedia.org/wikipedia/commons/thumb/1/10/Pruvodci_CD.jpg/220px-Pruvodci_CD.jpg</a:t>
            </a:r>
          </a:p>
        </p:txBody>
      </p:sp>
      <p:sp>
        <p:nvSpPr>
          <p:cNvPr id="7" name="Obdélník 6">
            <a:hlinkClick r:id="rId5"/>
          </p:cNvPr>
          <p:cNvSpPr/>
          <p:nvPr/>
        </p:nvSpPr>
        <p:spPr>
          <a:xfrm>
            <a:off x="2159992" y="4571925"/>
            <a:ext cx="51827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http://salaryinfohq.com/wp-content/uploads/2013/01/commercial-pilot-1.jpg</a:t>
            </a:r>
          </a:p>
        </p:txBody>
      </p:sp>
      <p:sp>
        <p:nvSpPr>
          <p:cNvPr id="8" name="Obdélník 7">
            <a:hlinkClick r:id="rId6"/>
          </p:cNvPr>
          <p:cNvSpPr/>
          <p:nvPr/>
        </p:nvSpPr>
        <p:spPr>
          <a:xfrm>
            <a:off x="2159992" y="5508029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http://www.icmtabor.cz/wp-content/uploads/sestricka.jpg</a:t>
            </a:r>
          </a:p>
        </p:txBody>
      </p:sp>
    </p:spTree>
    <p:extLst>
      <p:ext uri="{BB962C8B-B14F-4D97-AF65-F5344CB8AC3E}">
        <p14:creationId xmlns:p14="http://schemas.microsoft.com/office/powerpoint/2010/main" val="653178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159992" y="3635821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http://zahradnik-praha.cz/wp-content/uploads/2011/05/zahrada03.jpg</a:t>
            </a:r>
          </a:p>
        </p:txBody>
      </p:sp>
      <p:sp>
        <p:nvSpPr>
          <p:cNvPr id="5" name="Obdélník 4">
            <a:hlinkClick r:id="rId3"/>
          </p:cNvPr>
          <p:cNvSpPr/>
          <p:nvPr/>
        </p:nvSpPr>
        <p:spPr>
          <a:xfrm>
            <a:off x="2159991" y="4715941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http://www.praha.eu/public/da/2d/ff/707881_20528_kominici_2010_bem_detail_komin.jpg</a:t>
            </a:r>
          </a:p>
        </p:txBody>
      </p:sp>
      <p:sp>
        <p:nvSpPr>
          <p:cNvPr id="6" name="Obdélník 5">
            <a:hlinkClick r:id="rId4"/>
          </p:cNvPr>
          <p:cNvSpPr/>
          <p:nvPr/>
        </p:nvSpPr>
        <p:spPr>
          <a:xfrm>
            <a:off x="2159990" y="1475581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http://www.occupationsguide.cz/en/povol/picnew/930d.jpg</a:t>
            </a:r>
          </a:p>
        </p:txBody>
      </p:sp>
      <p:sp>
        <p:nvSpPr>
          <p:cNvPr id="7" name="Obdélník 6">
            <a:hlinkClick r:id="rId5"/>
          </p:cNvPr>
          <p:cNvSpPr/>
          <p:nvPr/>
        </p:nvSpPr>
        <p:spPr>
          <a:xfrm>
            <a:off x="2159992" y="2555701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http://www.sirava.cz/wp-content/gallery/obory/kuchar01.jpg</a:t>
            </a:r>
          </a:p>
        </p:txBody>
      </p:sp>
    </p:spTree>
    <p:extLst>
      <p:ext uri="{BB962C8B-B14F-4D97-AF65-F5344CB8AC3E}">
        <p14:creationId xmlns:p14="http://schemas.microsoft.com/office/powerpoint/2010/main" val="304797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dministrativní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48</TotalTime>
  <Words>120</Words>
  <Application>Microsoft Office PowerPoint</Application>
  <PresentationFormat>Vlastní</PresentationFormat>
  <Paragraphs>42</Paragraphs>
  <Slides>9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Administrativní</vt:lpstr>
      <vt:lpstr>Prezentace aplikace PowerPoint</vt:lpstr>
      <vt:lpstr>Prezentace slouží k opakování učiva zaměstnání dospělých.</vt:lpstr>
      <vt:lpstr>Zaměstnání dospělých lidí.</vt:lpstr>
      <vt:lpstr>Co dělají lidé v tomto povolání?</vt:lpstr>
      <vt:lpstr>Připoj správný obrázek:</vt:lpstr>
      <vt:lpstr>Připoj správný obrázek: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Zaměstnání dospělých lidí.</dc:title>
  <dc:creator>Luďka Pavlíková</dc:creator>
  <cp:lastModifiedBy>Pavlíkova Luďka</cp:lastModifiedBy>
  <cp:revision>9</cp:revision>
  <dcterms:created xsi:type="dcterms:W3CDTF">2012-03-27T17:29:49Z</dcterms:created>
  <dcterms:modified xsi:type="dcterms:W3CDTF">2013-05-18T11:25:10Z</dcterms:modified>
</cp:coreProperties>
</file>