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9" r:id="rId5"/>
    <p:sldId id="257" r:id="rId6"/>
    <p:sldId id="258" r:id="rId7"/>
    <p:sldId id="260" r:id="rId8"/>
  </p:sldIdLst>
  <p:sldSz cx="9144000" cy="6858000" type="screen4x3"/>
  <p:notesSz cx="6858000" cy="97107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CC0A1-3286-4213-A338-7589791811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B9EC8-CB8E-42A5-88BD-02EAD77D2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PowerPoint_97-2003_Presentation1.ppt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6075425"/>
              </p:ext>
            </p:extLst>
          </p:nvPr>
        </p:nvGraphicFramePr>
        <p:xfrm>
          <a:off x="1484818" y="980728"/>
          <a:ext cx="6433459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125340" imgH="3093707" progId="PowerPoint.Show.8">
                  <p:embed/>
                </p:oleObj>
              </mc:Choice>
              <mc:Fallback>
                <p:oleObj name="Prezentace" r:id="rId4" imgW="4125340" imgH="3093707" progId="PowerPoint.Show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84818" y="980728"/>
                        <a:ext cx="6433459" cy="48245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2557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Anotace:</a:t>
            </a:r>
          </a:p>
          <a:p>
            <a:r>
              <a:rPr lang="cs-CZ" dirty="0"/>
              <a:t>Program je určen k procvičování a opakování </a:t>
            </a:r>
            <a:r>
              <a:rPr lang="cs-CZ" dirty="0" smtClean="0"/>
              <a:t>vlastivědného učiva ve 4. </a:t>
            </a:r>
            <a:r>
              <a:rPr lang="cs-CZ" smtClean="0"/>
              <a:t>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36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82794" cy="1152128"/>
          </a:xfrm>
        </p:spPr>
        <p:txBody>
          <a:bodyPr/>
          <a:lstStyle/>
          <a:p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59294" y="1517290"/>
            <a:ext cx="7560840" cy="792088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ZAKRESLI  SPRÁVNOU BARVOU A POJMENUJ POHOŘÍ A NÍŽINY V ČR. (VYHLEDEJ PODLE MAPY)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Polanská Marie\Dokumenty\Obrázky\27288-slepa-mapa-c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276872"/>
            <a:ext cx="7422754" cy="4338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404664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Podle příruční mapy vyznač a pojmenuj nejvyšší hory jednotlivých pohoří ČR. Zapiš jejich výšku.</a:t>
            </a:r>
            <a:endParaRPr lang="cs-CZ" sz="2800" u="sng" dirty="0"/>
          </a:p>
        </p:txBody>
      </p:sp>
      <p:pic>
        <p:nvPicPr>
          <p:cNvPr id="2051" name="Picture 3" descr="C:\Documents and Settings\Polanská Marie\Dokumenty\Obrázky\ceska-republika POVRCH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8315904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000" u="sng" dirty="0" smtClean="0"/>
              <a:t>VE SKUPINĚ PÍSMEN NAJDI SKRYTÉ NÁZVY POHOŘÍ ČR</a:t>
            </a:r>
          </a:p>
          <a:p>
            <a:r>
              <a:rPr lang="cs-CZ" sz="2000" dirty="0" smtClean="0"/>
              <a:t>KONEŠKOR………………………………………………………………………………………..</a:t>
            </a:r>
          </a:p>
          <a:p>
            <a:r>
              <a:rPr lang="cs-CZ" sz="2000" dirty="0" smtClean="0"/>
              <a:t>MUVAŠA…………………………………………………………………………………………..</a:t>
            </a:r>
          </a:p>
          <a:p>
            <a:r>
              <a:rPr lang="cs-CZ" sz="2000" dirty="0" smtClean="0"/>
              <a:t>ŠÉRNUK  ROHY………………………………………………………………………………….</a:t>
            </a:r>
          </a:p>
          <a:p>
            <a:r>
              <a:rPr lang="cs-CZ" sz="2000" dirty="0" smtClean="0"/>
              <a:t>CIROLÉK  OHRY…………………………………………………………………………………</a:t>
            </a:r>
          </a:p>
          <a:p>
            <a:r>
              <a:rPr lang="cs-CZ" sz="2000" dirty="0" smtClean="0"/>
              <a:t>LÉBÍ RAKTYPA……………………………………………………………………………………</a:t>
            </a:r>
          </a:p>
          <a:p>
            <a:r>
              <a:rPr lang="cs-CZ" sz="2000" dirty="0" smtClean="0"/>
              <a:t>ZIRSJÉKE  RYHO…………………………………………………………………………………</a:t>
            </a:r>
          </a:p>
          <a:p>
            <a:r>
              <a:rPr lang="cs-CZ" sz="2000" dirty="0" smtClean="0"/>
              <a:t> BÝHRU A NÍKYZ KENÍSEJ……………………………………………………………………</a:t>
            </a:r>
          </a:p>
          <a:p>
            <a:r>
              <a:rPr lang="cs-CZ" sz="2000" dirty="0" smtClean="0"/>
              <a:t>SÝČEK SEL………………………………………………………………………………………….</a:t>
            </a:r>
          </a:p>
          <a:p>
            <a:r>
              <a:rPr lang="cs-CZ" sz="2000" dirty="0" smtClean="0"/>
              <a:t>ŽILÉCUK ROHY…………………………………………………………………………………..</a:t>
            </a:r>
          </a:p>
          <a:p>
            <a:r>
              <a:rPr lang="cs-CZ" sz="2000" dirty="0" smtClean="0"/>
              <a:t>SOKRVAMOSKEZLÉS KYDEBYS……………………………………………………………</a:t>
            </a:r>
          </a:p>
          <a:p>
            <a:r>
              <a:rPr lang="cs-CZ" sz="2000" dirty="0" smtClean="0"/>
              <a:t>MOKRÁSOČKAVES  CHAVRONIV…………………………………………………………..</a:t>
            </a:r>
          </a:p>
          <a:p>
            <a:r>
              <a:rPr lang="cs-CZ" sz="2000" dirty="0" smtClean="0"/>
              <a:t>SÉČEK HŘESÍTOŘOD……………………………………………………………………………</a:t>
            </a:r>
          </a:p>
          <a:p>
            <a:r>
              <a:rPr lang="cs-CZ" sz="2000" dirty="0" smtClean="0"/>
              <a:t>DYBR………………………….............................................................................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Nejvyšší hory jednotlivých pohoří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200" u="sng" dirty="0" smtClean="0"/>
              <a:t>VYTVOŘ BAREVNÉ DVOJICE  a z příruční mapy zjisti jejich nadmořskou výšku a zapiš ji vedle nejvyššího vrcholu.</a:t>
            </a:r>
          </a:p>
          <a:p>
            <a:endParaRPr lang="cs-CZ" sz="1800" u="sng" dirty="0" smtClean="0"/>
          </a:p>
          <a:p>
            <a:r>
              <a:rPr lang="cs-CZ" sz="1800" dirty="0" smtClean="0"/>
              <a:t>JIZERSKÉ HORY 			    	VELKÁ JAVOŘINA		</a:t>
            </a:r>
          </a:p>
          <a:p>
            <a:r>
              <a:rPr lang="cs-CZ" sz="1800" dirty="0" smtClean="0"/>
              <a:t>ŠUMAVA 			     	KLÍNOVEC	</a:t>
            </a:r>
          </a:p>
          <a:p>
            <a:r>
              <a:rPr lang="cs-CZ" sz="1800" dirty="0" smtClean="0"/>
              <a:t>BÍLÉ KARPATY			    	ČERCHOV</a:t>
            </a:r>
          </a:p>
          <a:p>
            <a:r>
              <a:rPr lang="cs-CZ" sz="1800" dirty="0" smtClean="0"/>
              <a:t>KRKONOŠE				LUŽ</a:t>
            </a:r>
          </a:p>
          <a:p>
            <a:r>
              <a:rPr lang="cs-CZ" sz="1800" dirty="0" smtClean="0"/>
              <a:t>MORAVSKOSLEZSKÉ BESKYDY	   	SMRK</a:t>
            </a:r>
          </a:p>
          <a:p>
            <a:r>
              <a:rPr lang="cs-CZ" sz="1800" dirty="0" smtClean="0"/>
              <a:t>ČESKÝ LES			  	 LYSÁ HORA</a:t>
            </a:r>
          </a:p>
          <a:p>
            <a:r>
              <a:rPr lang="cs-CZ" sz="1800" dirty="0" smtClean="0"/>
              <a:t>LUŽICKÉ HORY			    	VELKÁ DEŠTNÁ</a:t>
            </a:r>
          </a:p>
          <a:p>
            <a:r>
              <a:rPr lang="cs-CZ" sz="1800" dirty="0" smtClean="0"/>
              <a:t>HRUBÝ A NÍZKÝ JESENÍK		    	MILEŠOVKA</a:t>
            </a:r>
          </a:p>
          <a:p>
            <a:r>
              <a:rPr lang="cs-CZ" sz="1800" dirty="0" smtClean="0"/>
              <a:t>KRUŠNÉ HORY			    	TOK</a:t>
            </a:r>
          </a:p>
          <a:p>
            <a:r>
              <a:rPr lang="cs-CZ" sz="1800" dirty="0" smtClean="0"/>
              <a:t>ORLICKÉ HORY			    	JAVOŘICE</a:t>
            </a:r>
          </a:p>
          <a:p>
            <a:r>
              <a:rPr lang="cs-CZ" sz="1800" dirty="0" smtClean="0"/>
              <a:t>ČESKÉ STŘEDOHOŘÍ		    	SNĚŽKA</a:t>
            </a:r>
          </a:p>
          <a:p>
            <a:r>
              <a:rPr lang="cs-CZ" sz="1800" dirty="0" smtClean="0"/>
              <a:t>BRDY				    	PLECHÝ</a:t>
            </a:r>
          </a:p>
          <a:p>
            <a:r>
              <a:rPr lang="cs-CZ" sz="1800" dirty="0" smtClean="0"/>
              <a:t>ČESKOMORAVSKÁ VRCHOVINA	    	PRADĚD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dirty="0"/>
              <a:t>Vlastivěda 4 ( učebnice pro 4.ročník základní školy) Poznáváme naši vlast (Nová škola)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13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125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Prezentace</vt:lpstr>
      <vt:lpstr>Prezentace aplikace PowerPoint</vt:lpstr>
      <vt:lpstr>Prezentace aplikace PowerPoint</vt:lpstr>
      <vt:lpstr>POHOŘÍ</vt:lpstr>
      <vt:lpstr>Prezentace aplikace PowerPoint</vt:lpstr>
      <vt:lpstr>Prezentace aplikace PowerPoint</vt:lpstr>
      <vt:lpstr>Nejvyšší hory jednotlivých pohoří ČR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POHOŘÍ</dc:title>
  <dc:creator>Polanská Marie</dc:creator>
  <cp:lastModifiedBy>Učitel</cp:lastModifiedBy>
  <cp:revision>44</cp:revision>
  <dcterms:created xsi:type="dcterms:W3CDTF">2011-10-30T08:15:37Z</dcterms:created>
  <dcterms:modified xsi:type="dcterms:W3CDTF">2013-05-18T12:50:58Z</dcterms:modified>
</cp:coreProperties>
</file>