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1" r:id="rId2"/>
    <p:sldId id="267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16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592B0D7-28E7-4FFF-A845-ACE3C0018991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6503850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3D314617-8A11-401A-8847-3E52AF312D6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937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E1A5084-FD4D-4BBC-AEFF-3AC895835B41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56044" y="671974"/>
            <a:ext cx="8568531" cy="4703801"/>
          </a:xfrm>
        </p:spPr>
        <p:txBody>
          <a:bodyPr/>
          <a:lstStyle>
            <a:lvl1pPr>
              <a:lnSpc>
                <a:spcPct val="100000"/>
              </a:lnSpc>
              <a:defRPr sz="88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12097" y="5459763"/>
            <a:ext cx="7056433" cy="1343939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4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7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E0CFE-5458-49C8-89FB-126E9E5F9CC5}" type="slidenum">
              <a:t>‹#›</a:t>
            </a:fld>
            <a:endParaRPr lang="cs-CZ"/>
          </a:p>
        </p:txBody>
      </p:sp>
      <p:sp>
        <p:nvSpPr>
          <p:cNvPr id="6" name="Footer Placeholder 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397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9B4361-D165-4F8D-8A19-71C8E7BC612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8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96296" y="1511932"/>
            <a:ext cx="8568531" cy="2761378"/>
          </a:xfrm>
        </p:spPr>
        <p:txBody>
          <a:bodyPr/>
          <a:lstStyle>
            <a:lvl1pPr>
              <a:lnSpc>
                <a:spcPct val="100000"/>
              </a:lnSpc>
              <a:defRPr sz="53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96296" y="4485058"/>
            <a:ext cx="8568531" cy="1247698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2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5E4EAB-DA83-4958-9A9E-42F0C1A5DEB1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956304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8" name="Oval 7"/>
          <p:cNvSpPr/>
          <p:nvPr/>
        </p:nvSpPr>
        <p:spPr>
          <a:xfrm>
            <a:off x="5176820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9" name="Oval 8"/>
          <p:cNvSpPr/>
          <p:nvPr/>
        </p:nvSpPr>
        <p:spPr>
          <a:xfrm>
            <a:off x="4736848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184141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3"/>
          <p:cNvSpPr txBox="1">
            <a:spLocks noGrp="1"/>
          </p:cNvSpPr>
          <p:nvPr>
            <p:ph idx="1"/>
          </p:nvPr>
        </p:nvSpPr>
        <p:spPr>
          <a:xfrm>
            <a:off x="5124315" y="1763923"/>
            <a:ext cx="4452277" cy="49890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5079AC-116B-452B-BFD6-4936FADAC064}" type="slidenum">
              <a:t>‹#›</a:t>
            </a:fld>
            <a:endParaRPr lang="cs-CZ"/>
          </a:p>
        </p:txBody>
      </p:sp>
      <p:sp>
        <p:nvSpPr>
          <p:cNvPr id="7" name="Content Placeholder 8"/>
          <p:cNvSpPr txBox="1">
            <a:spLocks noGrp="1"/>
          </p:cNvSpPr>
          <p:nvPr>
            <p:ph idx="2"/>
          </p:nvPr>
        </p:nvSpPr>
        <p:spPr>
          <a:xfrm>
            <a:off x="403222" y="1763923"/>
            <a:ext cx="4455633" cy="49893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1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4454024" cy="671974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4315" y="1763923"/>
            <a:ext cx="4455779" cy="671974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CF90EF-4213-463E-B2F6-A1994A288BC1}" type="slidenum">
              <a:t>‹#›</a:t>
            </a:fld>
            <a:endParaRPr lang="cs-CZ"/>
          </a:p>
        </p:txBody>
      </p:sp>
      <p:sp>
        <p:nvSpPr>
          <p:cNvPr id="8" name="Content Placeholder 10"/>
          <p:cNvSpPr txBox="1">
            <a:spLocks noGrp="1"/>
          </p:cNvSpPr>
          <p:nvPr>
            <p:ph idx="2"/>
          </p:nvPr>
        </p:nvSpPr>
        <p:spPr>
          <a:xfrm>
            <a:off x="504035" y="2439253"/>
            <a:ext cx="4455633" cy="4314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9" name="Content Placeholder 12"/>
          <p:cNvSpPr txBox="1">
            <a:spLocks noGrp="1"/>
          </p:cNvSpPr>
          <p:nvPr>
            <p:ph idx="4"/>
          </p:nvPr>
        </p:nvSpPr>
        <p:spPr>
          <a:xfrm>
            <a:off x="5151199" y="2439253"/>
            <a:ext cx="4455633" cy="43135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88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F6C8AB-ED70-4B05-B1EF-6CBFF460D1D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15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9592F0-98EE-48A2-B95D-84643BF80C4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43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512155" y="293988"/>
            <a:ext cx="3316455" cy="2309902"/>
          </a:xfrm>
        </p:spPr>
        <p:txBody>
          <a:bodyPr/>
          <a:lstStyle>
            <a:lvl1pPr>
              <a:lnSpc>
                <a:spcPct val="100000"/>
              </a:lnSpc>
              <a:defRPr sz="3100">
                <a:effectLst>
                  <a:outerShdw dist="25402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792803" y="300983"/>
            <a:ext cx="5507595" cy="6451969"/>
          </a:xfrm>
        </p:spPr>
        <p:txBody>
          <a:bodyPr/>
          <a:lstStyle>
            <a:lvl1pPr>
              <a:spcBef>
                <a:spcPts val="800"/>
              </a:spcBef>
              <a:defRPr sz="3500"/>
            </a:lvl1pPr>
            <a:lvl2pPr>
              <a:spcBef>
                <a:spcPts val="700"/>
              </a:spcBef>
              <a:defRPr sz="3100"/>
            </a:lvl2pPr>
            <a:lvl3pPr>
              <a:spcBef>
                <a:spcPts val="600"/>
              </a:spcBef>
              <a:defRPr sz="2600"/>
            </a:lvl3pPr>
            <a:lvl4pPr>
              <a:spcBef>
                <a:spcPts val="500"/>
              </a:spcBef>
              <a:defRPr sz="2200"/>
            </a:lvl4pPr>
            <a:lvl5pPr>
              <a:spcBef>
                <a:spcPts val="500"/>
              </a:spcBef>
              <a:defRPr sz="22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512155" y="2687887"/>
            <a:ext cx="3316455" cy="4065074"/>
          </a:xfrm>
        </p:spPr>
        <p:txBody>
          <a:bodyPr anchorCtr="1"/>
          <a:lstStyle>
            <a:lvl1pPr marL="0" indent="0" algn="ctr">
              <a:lnSpc>
                <a:spcPct val="125000"/>
              </a:lnSpc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2C5E3C-55E6-419D-B6EC-C4E334A1CC7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95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1614" y="251990"/>
            <a:ext cx="6296887" cy="986957"/>
          </a:xfrm>
        </p:spPr>
        <p:txBody>
          <a:bodyPr/>
          <a:lstStyle>
            <a:lvl1pPr>
              <a:lnSpc>
                <a:spcPct val="100000"/>
              </a:lnSpc>
              <a:defRPr sz="31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662607" y="1259942"/>
            <a:ext cx="6674909" cy="5005663"/>
          </a:xfrm>
          <a:ln w="76196">
            <a:solidFill>
              <a:srgbClr val="FFFFFF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800"/>
              </a:spcBef>
              <a:buNone/>
              <a:defRPr sz="35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851614" y="6404722"/>
            <a:ext cx="6296887" cy="587977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0BB525-CD60-49C3-A372-3041BF32BB9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84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1EEB17-E908-4396-93A3-111C6C8A9DB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33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451" y="302739"/>
            <a:ext cx="2268141" cy="645022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4035" y="302739"/>
            <a:ext cx="6636413" cy="645022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AAB6E4-920E-4989-B688-8C243FB5043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95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F3F3F3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4035" y="0"/>
            <a:ext cx="9072567" cy="1763923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1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9072567" cy="4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015148" y="7006699"/>
            <a:ext cx="2299642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50392" bIns="50392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726682" y="7006699"/>
            <a:ext cx="3139692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50392" tIns="50392" rIns="100794" bIns="50392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9418374" y="7006699"/>
            <a:ext cx="61953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30239" tIns="50392" rIns="50392" bIns="50392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fld id="{BB4392D2-6864-43E9-B755-91A2CA00225F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4091" y="7164369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1007943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15" y="7164369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1007943" rtl="0" fontAlgn="auto" hangingPunct="1">
        <a:lnSpc>
          <a:spcPts val="6395"/>
        </a:lnSpc>
        <a:spcBef>
          <a:spcPts val="0"/>
        </a:spcBef>
        <a:spcAft>
          <a:spcPts val="0"/>
        </a:spcAft>
        <a:buNone/>
        <a:tabLst/>
        <a:defRPr lang="cs-CZ" sz="6000" b="0" i="0" u="none" strike="noStrike" kern="1200" cap="none" spc="0" baseline="0">
          <a:solidFill>
            <a:srgbClr val="2F5897"/>
          </a:solidFill>
          <a:effectLst>
            <a:outerShdw dist="38103" dir="5400000">
              <a:srgbClr val="000000"/>
            </a:outerShdw>
          </a:effectLst>
          <a:uFillTx/>
          <a:latin typeface="Palatino Linotype"/>
        </a:defRPr>
      </a:lvl1pPr>
    </p:titleStyle>
    <p:bodyStyle>
      <a:lvl1pPr marL="377976" marR="0" lvl="0" indent="-377976" algn="l" defTabSz="1007943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600" b="0" i="0" u="none" strike="noStrike" kern="1200" cap="none" spc="0" baseline="0">
          <a:solidFill>
            <a:srgbClr val="7F7F7F"/>
          </a:solidFill>
          <a:uFillTx/>
          <a:latin typeface="Century Gothic"/>
        </a:defRPr>
      </a:lvl1pPr>
      <a:lvl2pPr marL="818954" marR="0" lvl="1" indent="-314983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Courier New" pitchFamily="49"/>
        <a:buChar char="o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2pPr>
      <a:lvl3pPr marL="1259933" marR="0" lvl="2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Arial" pitchFamily="34"/>
        <a:buChar char="•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3pPr>
      <a:lvl4pPr marL="1763895" marR="0" lvl="3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Courier New" pitchFamily="49"/>
        <a:buChar char="o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4pPr>
      <a:lvl5pPr marL="2267867" marR="0" lvl="4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Arial" pitchFamily="34"/>
        <a:buChar char="•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asepenize.cz.imag3box.com/images/image/00/aaa/002-penize-bankovky-ceske-2.jpg" TargetMode="External"/><Relationship Id="rId2" Type="http://schemas.openxmlformats.org/officeDocument/2006/relationships/hyperlink" Target="http://nd05.jxs.cz/002/276/d3f6b588f9_85358849_o2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libene.cz/userdata/shopimg/agrotip/image/gener/big/pb190058.jpg" TargetMode="External"/><Relationship Id="rId7" Type="http://schemas.openxmlformats.org/officeDocument/2006/relationships/hyperlink" Target="http://www.barvytylovka.cz/fotky27034/fotov/_f_36P1030226.jpg" TargetMode="External"/><Relationship Id="rId2" Type="http://schemas.openxmlformats.org/officeDocument/2006/relationships/hyperlink" Target="http://www.jaromerice.cz/upload/58-479-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espo.cz/data/image/DSC_0006%281%29.jpg" TargetMode="External"/><Relationship Id="rId5" Type="http://schemas.openxmlformats.org/officeDocument/2006/relationships/hyperlink" Target="http://www.praha.eu/public/e0/e3/a2/738524_44810_kvetinarstvi_remeslo_zije.jpg" TargetMode="External"/><Relationship Id="rId4" Type="http://schemas.openxmlformats.org/officeDocument/2006/relationships/hyperlink" Target="http://www.rhg.cz/images/kral_potraviny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graffitishop.cz/files/8/kalhoty-ecko-damske-new.gif" TargetMode="External"/><Relationship Id="rId3" Type="http://schemas.openxmlformats.org/officeDocument/2006/relationships/hyperlink" Target="http://img.ihned.cz/attachment.php/240/32664240/aostv345CEF7HIJKNO6Qcgprxy1Uw9An/IMG_9808.JPG" TargetMode="External"/><Relationship Id="rId7" Type="http://schemas.openxmlformats.org/officeDocument/2006/relationships/hyperlink" Target="http://www.korus-eshop.cz/bmz_cache/3/3022bd6a3fb5e4a346d800090511fd2b.image.290x290.jpg" TargetMode="External"/><Relationship Id="rId2" Type="http://schemas.openxmlformats.org/officeDocument/2006/relationships/hyperlink" Target="http://www.optys.cz/data/foto/11/2134600011_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arma-obchod.cz/media/photos/product/item/gallery/images-72/dolnopasecky-syr-bio-polotvrdy_2-t1.jpg" TargetMode="External"/><Relationship Id="rId5" Type="http://schemas.openxmlformats.org/officeDocument/2006/relationships/hyperlink" Target="http://nd05.jxs.cz/907/882/1bb5956bfe_79657849_o2.jpg" TargetMode="External"/><Relationship Id="rId4" Type="http://schemas.openxmlformats.org/officeDocument/2006/relationships/hyperlink" Target="http://zkusenosti.beck-international.info/wp-content/gallery/hrnce-beck/Hrnec%20Beck%20International.jpg" TargetMode="External"/><Relationship Id="rId9" Type="http://schemas.openxmlformats.org/officeDocument/2006/relationships/hyperlink" Target="http://www.trekshop.cz/img/lyze-detske-plastove-acra.jpe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napontools.cz/wp-content/uploads/2011/03/snapon-naradi.jpg" TargetMode="External"/><Relationship Id="rId7" Type="http://schemas.openxmlformats.org/officeDocument/2006/relationships/hyperlink" Target="http://upload.wikimedia.org/wikipedia/commons/thumb/1/1a/Czech_newspapers_DSCN5005.JPG/290px-Czech_newspapers_DSCN5005.JPG" TargetMode="External"/><Relationship Id="rId2" Type="http://schemas.openxmlformats.org/officeDocument/2006/relationships/hyperlink" Target="http://www.matesko.sk/fotky4267/fotos/_vyr_491teple_papu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ta.labuznik.cz/labuznik/images/640x480/14289.jpg" TargetMode="External"/><Relationship Id="rId5" Type="http://schemas.openxmlformats.org/officeDocument/2006/relationships/hyperlink" Target="http://www.ktjes.cz/image/lcd_tv_sony.jpg" TargetMode="External"/><Relationship Id="rId4" Type="http://schemas.openxmlformats.org/officeDocument/2006/relationships/hyperlink" Target="http://www.katalog-rostlin.cz/images/pokojove-rostliny/large/dracaena-fragrans1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beratel.com/diskuse/imagesExtension/img/5356/81273/3372_A07T6L.jpg" TargetMode="External"/><Relationship Id="rId7" Type="http://schemas.openxmlformats.org/officeDocument/2006/relationships/hyperlink" Target="http://www.zlate-mince.cz/m/5_1999_1.jpg" TargetMode="External"/><Relationship Id="rId2" Type="http://schemas.openxmlformats.org/officeDocument/2006/relationships/hyperlink" Target="http://numism.wz.cz/obr/ceske_m/cz10k199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late-mince.cz/m/2_1999_3.jpg" TargetMode="External"/><Relationship Id="rId5" Type="http://schemas.openxmlformats.org/officeDocument/2006/relationships/hyperlink" Target="http://numism.wz.cz/obr/ceske_m/cz1k.jpg" TargetMode="External"/><Relationship Id="rId4" Type="http://schemas.openxmlformats.org/officeDocument/2006/relationships/hyperlink" Target="http://www.zlate-mince.cz/m/2_1999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564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57192"/>
            <a:ext cx="9070976" cy="1262064"/>
          </a:xfrm>
        </p:spPr>
        <p:txBody>
          <a:bodyPr>
            <a:spAutoFit/>
          </a:bodyPr>
          <a:lstStyle/>
          <a:p>
            <a:pPr lvl="0"/>
            <a:r>
              <a:rPr lang="cs-CZ" b="1" u="sng" dirty="0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Jdeme nakupovat</a:t>
            </a:r>
            <a:r>
              <a:rPr lang="cs-CZ" b="1" u="sng" dirty="0">
                <a:solidFill>
                  <a:srgbClr val="FF3366"/>
                </a:solidFill>
              </a:rPr>
              <a:t>.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979996"/>
            <a:ext cx="4679999" cy="41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 descr="http://www.nasepenize.cz/images/image/00/aaa/002-penize-bankovky-ceske-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384" y="3555788"/>
            <a:ext cx="4104456" cy="255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39998" y="899517"/>
            <a:ext cx="9072567" cy="1262064"/>
          </a:xfrm>
        </p:spPr>
        <p:txBody>
          <a:bodyPr/>
          <a:lstStyle/>
          <a:p>
            <a:pPr lvl="0"/>
            <a:r>
              <a:rPr lang="cs-CZ" b="1" u="sng" dirty="0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Jak se jmenují tyto obchody?</a:t>
            </a:r>
          </a:p>
        </p:txBody>
      </p:sp>
      <p:pic>
        <p:nvPicPr>
          <p:cNvPr id="2050" name="Picture 2" descr="http://www.jaromerice.cz/upload/58-479-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2463805"/>
            <a:ext cx="2495550" cy="18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oblibene.cz/userdata/shopimg/agrotip/image/gener/big/pb19005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092" y="2463805"/>
            <a:ext cx="2552079" cy="1914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rhg.cz/images/kral_potravin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358" y="2430468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praha.eu/public/e0/e3/a2/738524_44810_kvetinarstvi_remeslo_zij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4948825"/>
            <a:ext cx="3041094" cy="171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vespo.cz/data/image/DSC_0006%281%29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001" y="4812478"/>
            <a:ext cx="2769079" cy="18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barvytylovka.cz/fotky27034/fotov/_f_36P103022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520" y="4758363"/>
            <a:ext cx="2520280" cy="189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07438" y="827504"/>
            <a:ext cx="9072557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Urči, kde se kupuje toto zboží!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26392" y="2297878"/>
            <a:ext cx="1847517" cy="2466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http://img.ihned.cz/attachment.php/240/32664240/aostv345CEF7HIJKNO6Qcgprxy1Uw9An/IMG_980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189" y="2402439"/>
            <a:ext cx="3338736" cy="188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zkusenosti.beck-international.info/wp-content/gallery/hrnce-beck/Hrnec%20Beck%20Internationa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408" y="2402439"/>
            <a:ext cx="2368723" cy="177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nd05.jxs.cz/907/882/1bb5956bfe_79657849_o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9887" y="2402439"/>
            <a:ext cx="1668711" cy="180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farma-obchod.cz/media/photos/product/item/gallery/images-72/dolnopasecky-syr-bio-polotvrdy_2-t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59" y="5113340"/>
            <a:ext cx="2451978" cy="163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s://encrypted-tbn2.gstatic.com/images?q=tbn:ANd9GcS17-GSrrT8iwG_wmQJ4EkW9sjfh-oIt3C3NIOvUQmHX1LDLdyHxQ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158" y="4550234"/>
            <a:ext cx="276225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graffitishop.cz/files/8/kalhoty-ecko-damske-new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384" y="4459749"/>
            <a:ext cx="1800200" cy="28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www.trekshop.cz/img/lyze-detske-plastove-acra.jpe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342" y="4459749"/>
            <a:ext cx="2304256" cy="268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Kde koupíš toto zboží?</a:t>
            </a:r>
          </a:p>
        </p:txBody>
      </p:sp>
      <p:pic>
        <p:nvPicPr>
          <p:cNvPr id="4098" name="Picture 2" descr="http://www.matesko.sk/fotky4267/fotos/_vyr_491teple_papu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99" y="1799996"/>
            <a:ext cx="2814489" cy="180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snapontools.cz/wp-content/uploads/2011/03/snapon-narad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352" y="1820051"/>
            <a:ext cx="2673255" cy="177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katalog-rostlin.cz/images/pokojove-rostliny/large/Dracaena-fragrans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341" y="1824833"/>
            <a:ext cx="2819599" cy="211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s://encrypted-tbn3.gstatic.com/images?q=tbn:ANd9GcQnHnG0APgdkjFv8cfG9sAOxNrX0AxfvpYBO_talASMZrz_0I5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76" y="4545788"/>
            <a:ext cx="2949624" cy="245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data.labuznik.cz/labuznik/images/640x480/14289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00" y="4698162"/>
            <a:ext cx="3089960" cy="206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upload.wikimedia.org/wikipedia/commons/thumb/1/1a/Czech_newspapers_DSCN5005.JPG/290px-Czech_newspapers_DSCN5005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341" y="4683434"/>
            <a:ext cx="2762250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b="1" u="sng" dirty="0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Spočítej, kolik platíš!</a:t>
            </a:r>
          </a:p>
        </p:txBody>
      </p:sp>
      <p:pic>
        <p:nvPicPr>
          <p:cNvPr id="5122" name="Picture 2" descr="http://numism.wz.cz/obr/ceske_m/cz10k199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76" y="1907629"/>
            <a:ext cx="4840776" cy="238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encrypted-tbn2.gstatic.com/images?q=tbn:ANd9GcTsMsWnbpr1OChYCN9uFul5K7gzh2bwuchrV0UN8PsY55XlTOnO5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76" y="4679747"/>
            <a:ext cx="2632315" cy="245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s://encrypted-tbn3.gstatic.com/images?q=tbn:ANd9GcTjyCSVvcOuxoJ4Cqt-BAx0shCYuYh1stjiiM9CrI-3sZvnod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052" y="4722825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numism.wz.cz/obr/ceske_m/cz1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658" y="2030945"/>
            <a:ext cx="4284080" cy="213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s://encrypted-tbn2.gstatic.com/images?q=tbn:ANd9GcR_JQdyWOQEtCu6NidXE5KEJ1sVcLCfPupg131np_AZRjHPav3wwQ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416" y="4841337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zlate-mince.cz/m/5_1999_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524" y="4857708"/>
            <a:ext cx="1807468" cy="180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4035" y="1"/>
            <a:ext cx="9072567" cy="7020196"/>
          </a:xfrm>
        </p:spPr>
        <p:txBody>
          <a:bodyPr/>
          <a:lstStyle/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Zdroje: </a:t>
            </a:r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http://nd05.jxs.cz/002/276/d3f6b588f9_85358849_o2.jpg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50" y="44279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http://nasepenize.cz.imag3box.com/images/image/00/aaa/002-penize-bankovky-ceske-2.jpg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448024" y="1835621"/>
            <a:ext cx="45676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http://www.jaromerice.cz/upload/58-479-l.jpg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14387" y="25557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http://www.oblibene.cz/userdata/shopimg/agrotip/image/gener/big/pb190058.jpg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92578" y="3629360"/>
            <a:ext cx="44244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http://www.rhg.cz/images/kral_potraviny.jpg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496137" y="449991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http://www.praha.eu/public/e0/e3/a2/738524_44810_kvetinarstvi_remeslo_zije.jpg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448024" y="532648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http://www.vespo.cz/data/image/DSC_0006%281%29.jpg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2468972" y="630033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http://www.barvytylovka.cz/fotky27034/fotov/_f_36P1030226.jpg</a:t>
            </a:r>
          </a:p>
        </p:txBody>
      </p:sp>
    </p:spTree>
    <p:extLst>
      <p:ext uri="{BB962C8B-B14F-4D97-AF65-F5344CB8AC3E}">
        <p14:creationId xmlns:p14="http://schemas.microsoft.com/office/powerpoint/2010/main" val="545867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232000" y="57635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http://www.optys.cz/data/foto/11/2134600011_l.jpg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232000" y="147558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http://img.ihned.cz/attachment.php/240/32664240/aostv345CEF7HIJKNO6Qcgprxy1Uw9An/IMG_9808.JPG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348474" y="239223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http://zkusenosti.beck-international.info/wp-content/gallery/hrnce-beck/Hrnec%20Beck%20International.jpg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376015" y="333777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http://nd05.jxs.cz/907/882/1bb5956bfe_79657849_o2.jpg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333707" y="403999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http://www.farma-obchod.cz/media/photos/product/item/gallery/images-72/dolnopasecky-syr-bio-polotvrdy_2-t1.jpg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2348474" y="512229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http://www.korus-eshop.cz/bmz_cache/3/3022bd6a3fb5e4a346d800090511fd2b.image.290x290.jpg</a:t>
            </a: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2348474" y="6041084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http://graffitishop.cz/files/8/kalhoty-ecko-damske-new.gif</a:t>
            </a: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2383116" y="668741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http://www.trekshop.cz/img/lyze-detske-plastove-acra.jpeg</a:t>
            </a:r>
          </a:p>
        </p:txBody>
      </p:sp>
    </p:spTree>
    <p:extLst>
      <p:ext uri="{BB962C8B-B14F-4D97-AF65-F5344CB8AC3E}">
        <p14:creationId xmlns:p14="http://schemas.microsoft.com/office/powerpoint/2010/main" val="3971289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04228" y="133156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http://www.matesko.sk/fotky4267/fotos/_vyr_491teple_papuce.jpg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479481" y="226766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http://www.snapontools.cz/wp-content/uploads/2011/03/snapon-naradi.jpg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479482" y="2913792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http://www.katalog-rostlin.cz/images/pokojove-rostliny/large/dracaena-fragrans1.jpg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469520" y="3937579"/>
            <a:ext cx="4241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http://www.ktjes.cz/image/lcd_tv_sony.jpg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376016" y="457192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http://data.labuznik.cz/labuznik/images/640x480/14289.jpg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2479483" y="524345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http://upload.wikimedia.org/wikipedia/commons/thumb/1/1a/Czech_newspapers_DSCN5005.JPG/290px-Czech_newspapers_DSCN5005.JPG</a:t>
            </a:r>
          </a:p>
        </p:txBody>
      </p:sp>
    </p:spTree>
    <p:extLst>
      <p:ext uri="{BB962C8B-B14F-4D97-AF65-F5344CB8AC3E}">
        <p14:creationId xmlns:p14="http://schemas.microsoft.com/office/powerpoint/2010/main" val="3706988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2448023" y="755501"/>
            <a:ext cx="48595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http://numism.wz.cz/obr/ceske_m/cz10k1995.jpg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50" y="1164410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http://www.sberatel.com/diskuse/imagesExtension/img/5356/81273/3372_A07T6L.jpg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488277" y="2123653"/>
            <a:ext cx="43322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http://www.zlate-mince.cz/m/2_1999_1.jpg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448023" y="2915741"/>
            <a:ext cx="42744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http://numism.wz.cz/obr/ceske_m/cz1k.jpg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520950" y="3595172"/>
            <a:ext cx="43322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http://www.zlate-mince.cz/m/2_1999_3.jpg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2493094" y="4307061"/>
            <a:ext cx="43322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http://www.zlate-mince.cz/m/5_1999_1.jpg</a:t>
            </a:r>
          </a:p>
        </p:txBody>
      </p:sp>
    </p:spTree>
    <p:extLst>
      <p:ext uri="{BB962C8B-B14F-4D97-AF65-F5344CB8AC3E}">
        <p14:creationId xmlns:p14="http://schemas.microsoft.com/office/powerpoint/2010/main" val="2228622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167</TotalTime>
  <Words>124</Words>
  <Application>Microsoft Office PowerPoint</Application>
  <PresentationFormat>Vlastní</PresentationFormat>
  <Paragraphs>43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Jdeme nakupovat.</vt:lpstr>
      <vt:lpstr>Jak se jmenují tyto obchody?</vt:lpstr>
      <vt:lpstr>Urči, kde se kupuje toto zboží!</vt:lpstr>
      <vt:lpstr>Kde koupíš toto zboží?</vt:lpstr>
      <vt:lpstr>Spočítej, kolik platíš!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8</cp:revision>
  <dcterms:created xsi:type="dcterms:W3CDTF">2012-04-09T14:15:51Z</dcterms:created>
  <dcterms:modified xsi:type="dcterms:W3CDTF">2013-05-18T15:06:07Z</dcterms:modified>
</cp:coreProperties>
</file>