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66" r:id="rId2"/>
    <p:sldId id="265" r:id="rId3"/>
    <p:sldId id="257" r:id="rId4"/>
    <p:sldId id="260" r:id="rId5"/>
    <p:sldId id="262" r:id="rId6"/>
    <p:sldId id="263" r:id="rId7"/>
    <p:sldId id="264" r:id="rId8"/>
    <p:sldId id="267" r:id="rId9"/>
    <p:sldId id="268" r:id="rId10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1428" y="-84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b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b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B78A7895-CBB6-43DD-A458-C52D8180DFA7}" type="slidenum">
              <a:t>‹#›</a:t>
            </a:fld>
            <a:endParaRPr lang="cs-CZ" sz="1400" b="0" i="0" u="none" strike="noStrike" kern="1200" spc="0" baseline="0">
              <a:ln>
                <a:noFill/>
              </a:ln>
              <a:solidFill>
                <a:srgbClr val="000000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1783314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 anchorCtr="0"/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 anchorCtr="0"/>
          <a:lstStyle>
            <a:lvl1pPr lvl="0" rtl="0" hangingPunct="0">
              <a:buNone/>
              <a:tabLst/>
              <a:defRPr lang="cs-CZ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 anchorCtr="0"/>
          <a:lstStyle>
            <a:lvl1pPr lvl="0" rtl="0" hangingPunct="0">
              <a:buNone/>
              <a:tabLst/>
              <a:defRPr lang="cs-CZ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 anchorCtr="0"/>
          <a:lstStyle>
            <a:lvl1pPr lvl="0" rtl="0" hangingPunct="0">
              <a:buNone/>
              <a:tabLst/>
              <a:defRPr lang="cs-CZ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 anchorCtr="0"/>
          <a:lstStyle>
            <a:lvl1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spc="0" baseline="0">
                <a:solidFill>
                  <a:srgbClr val="000000"/>
                </a:solidFill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40B273E4-C51C-4B3D-9F09-1060D315ED07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984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lvl="0" indent="-216000" rtl="0" hangingPunct="0">
      <a:buNone/>
      <a:tabLst/>
      <a:defRPr lang="cs-CZ" sz="2000" b="0" i="0" u="none" strike="noStrike" kern="1200">
        <a:ln>
          <a:noFill/>
        </a:ln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847334" indent="-32589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303592" indent="-26071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825028" indent="-26071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346465" indent="-26071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867901" indent="-2607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389338" indent="-2607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910775" indent="-2607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432211" indent="-2607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B4EE6CC5-3979-42C7-B188-EB68396A2148}" type="slidenum">
              <a:rPr lang="cs-CZ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60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60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60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60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/>
          <p:nvPr/>
        </p:nvSpPr>
        <p:spPr>
          <a:xfrm>
            <a:off x="0" y="4262400"/>
            <a:ext cx="10080720" cy="3297240"/>
          </a:xfrm>
          <a:prstGeom prst="rect">
            <a:avLst/>
          </a:prstGeom>
          <a:gradFill>
            <a:gsLst>
              <a:gs pos="0">
                <a:srgbClr val="FFFFFF">
                  <a:alpha val="91000"/>
                </a:srgbClr>
              </a:gs>
              <a:gs pos="100000">
                <a:srgbClr val="FFFFFF">
                  <a:alpha val="7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Rectangle 11"/>
          <p:cNvSpPr/>
          <p:nvPr/>
        </p:nvSpPr>
        <p:spPr>
          <a:xfrm>
            <a:off x="0" y="0"/>
            <a:ext cx="10080720" cy="4262400"/>
          </a:xfrm>
          <a:prstGeom prst="rect">
            <a:avLst/>
          </a:prstGeom>
          <a:gradFill>
            <a:gsLst>
              <a:gs pos="0">
                <a:srgbClr val="FFFFFF">
                  <a:alpha val="89000"/>
                </a:srgbClr>
              </a:gs>
              <a:gs pos="100000">
                <a:srgbClr val="FFFFFF">
                  <a:alpha val="62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Rectangle 12"/>
          <p:cNvSpPr/>
          <p:nvPr/>
        </p:nvSpPr>
        <p:spPr>
          <a:xfrm>
            <a:off x="0" y="2923559"/>
            <a:ext cx="10080720" cy="2520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00000">
                <a:srgbClr val="FFFFFF">
                  <a:alpha val="30000"/>
                </a:srgbClr>
              </a:gs>
            </a:gsLst>
            <a:lin ang="5400000"/>
          </a:gra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val 13"/>
          <p:cNvSpPr/>
          <p:nvPr/>
        </p:nvSpPr>
        <p:spPr>
          <a:xfrm>
            <a:off x="0" y="1764000"/>
            <a:ext cx="10080720" cy="562788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Subtitle 2"/>
          <p:cNvSpPr txBox="1">
            <a:spLocks noGrp="1"/>
          </p:cNvSpPr>
          <p:nvPr>
            <p:ph type="subTitle" idx="1"/>
          </p:nvPr>
        </p:nvSpPr>
        <p:spPr>
          <a:xfrm>
            <a:off x="1624680" y="5569560"/>
            <a:ext cx="6214319" cy="972360"/>
          </a:xfrm>
        </p:spPr>
        <p:txBody>
          <a:bodyPr/>
          <a:lstStyle>
            <a:lvl1pPr marL="0" indent="0">
              <a:buNone/>
              <a:defRPr>
                <a:ln>
                  <a:noFill/>
                </a:ln>
                <a:solidFill>
                  <a:srgbClr val="212745"/>
                </a:solidFill>
                <a:latin typeface="Trebuchet MS" pitchFamily="18"/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7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8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FD7D3BB-6DA8-4C01-A506-BD8D2F8A612F}" type="slidenum">
              <a:t>‹#›</a:t>
            </a:fld>
            <a:endParaRPr lang="cs-CZ"/>
          </a:p>
        </p:txBody>
      </p:sp>
      <p:sp>
        <p:nvSpPr>
          <p:cNvPr id="10" name="Title 1"/>
          <p:cNvSpPr txBox="1">
            <a:spLocks noGrp="1"/>
          </p:cNvSpPr>
          <p:nvPr>
            <p:ph type="ctrTitle"/>
          </p:nvPr>
        </p:nvSpPr>
        <p:spPr>
          <a:xfrm>
            <a:off x="901440" y="3452759"/>
            <a:ext cx="7910280" cy="1976760"/>
          </a:xfrm>
        </p:spPr>
        <p:txBody>
          <a:bodyPr/>
          <a:lstStyle>
            <a:lvl1pPr marL="705600" indent="-503999" algn="l">
              <a:defRPr sz="60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11" name="Zástupný symbol pro text 10"/>
          <p:cNvSpPr txBox="1">
            <a:spLocks noGrp="1"/>
          </p:cNvSpPr>
          <p:nvPr>
            <p:ph type="body" idx="4294967295"/>
          </p:nvPr>
        </p:nvSpPr>
        <p:spPr>
          <a:xfrm>
            <a:off x="503999" y="1768680"/>
            <a:ext cx="9072000" cy="4988880"/>
          </a:xfrm>
        </p:spPr>
        <p:txBody>
          <a:bodyPr lIns="0" tIns="0" rIns="0" bIns="0"/>
          <a:lstStyle>
            <a:lvl1pPr hangingPunct="0">
              <a:spcAft>
                <a:spcPts val="1417"/>
              </a:spcAft>
              <a:defRPr>
                <a:ln>
                  <a:noFill/>
                </a:ln>
              </a:defRPr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613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7C151A5-90C4-4110-B38C-991C4DF6C211}" type="slidenum">
              <a:t>‹#›</a:t>
            </a:fld>
            <a:endParaRPr lang="cs-CZ"/>
          </a:p>
        </p:txBody>
      </p:sp>
      <p:sp>
        <p:nvSpPr>
          <p:cNvPr id="5" name="Title 7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6" name="Content Placeholder 9"/>
          <p:cNvSpPr txBox="1">
            <a:spLocks noGrp="1"/>
          </p:cNvSpPr>
          <p:nvPr>
            <p:ph type="title" idx="4294967295"/>
          </p:nvPr>
        </p:nvSpPr>
        <p:spPr>
          <a:xfrm>
            <a:off x="1260000" y="806400"/>
            <a:ext cx="7056360" cy="3830399"/>
          </a:xfrm>
        </p:spPr>
        <p:txBody>
          <a:bodyPr/>
          <a:lstStyle>
            <a:lvl1pPr marL="252000" indent="-201600" algn="l">
              <a:spcBef>
                <a:spcPts val="601"/>
              </a:spcBef>
              <a:spcAft>
                <a:spcPts val="329"/>
              </a:spcAft>
              <a:buSzPct val="130000"/>
              <a:defRPr sz="2400" b="0">
                <a:solidFill>
                  <a:srgbClr val="40404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194611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0" y="4262400"/>
            <a:ext cx="10080720" cy="3297240"/>
          </a:xfrm>
          <a:prstGeom prst="rect">
            <a:avLst/>
          </a:prstGeom>
          <a:gradFill>
            <a:gsLst>
              <a:gs pos="0">
                <a:srgbClr val="FFFFFF">
                  <a:alpha val="92000"/>
                </a:srgbClr>
              </a:gs>
              <a:gs pos="100000">
                <a:srgbClr val="FFFFFF">
                  <a:alpha val="77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Rectangle 7"/>
          <p:cNvSpPr/>
          <p:nvPr/>
        </p:nvSpPr>
        <p:spPr>
          <a:xfrm>
            <a:off x="0" y="0"/>
            <a:ext cx="10080720" cy="4262400"/>
          </a:xfrm>
          <a:prstGeom prst="rect">
            <a:avLst/>
          </a:prstGeom>
          <a:gradFill>
            <a:gsLst>
              <a:gs pos="0">
                <a:srgbClr val="FFFFFF">
                  <a:alpha val="90000"/>
                </a:srgbClr>
              </a:gs>
              <a:gs pos="100000">
                <a:srgbClr val="FFFFFF">
                  <a:alpha val="63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Rectangle 8"/>
          <p:cNvSpPr/>
          <p:nvPr/>
        </p:nvSpPr>
        <p:spPr>
          <a:xfrm>
            <a:off x="0" y="2923559"/>
            <a:ext cx="10080720" cy="2520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00000">
                <a:srgbClr val="FFFFFF">
                  <a:alpha val="30000"/>
                </a:srgbClr>
              </a:gs>
            </a:gsLst>
            <a:lin ang="5400000"/>
          </a:gra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val 9"/>
          <p:cNvSpPr/>
          <p:nvPr/>
        </p:nvSpPr>
        <p:spPr>
          <a:xfrm>
            <a:off x="0" y="1764000"/>
            <a:ext cx="10080720" cy="562788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Title 1"/>
          <p:cNvSpPr txBox="1">
            <a:spLocks noGrp="1"/>
          </p:cNvSpPr>
          <p:nvPr>
            <p:ph type="title"/>
          </p:nvPr>
        </p:nvSpPr>
        <p:spPr>
          <a:xfrm>
            <a:off x="2241360" y="2395080"/>
            <a:ext cx="6577919" cy="2671200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7" name="Text Placeholder 2"/>
          <p:cNvSpPr txBox="1">
            <a:spLocks noGrp="1"/>
          </p:cNvSpPr>
          <p:nvPr>
            <p:ph type="body" idx="1"/>
          </p:nvPr>
        </p:nvSpPr>
        <p:spPr>
          <a:xfrm>
            <a:off x="2229480" y="5078880"/>
            <a:ext cx="6581879" cy="920879"/>
          </a:xfrm>
        </p:spPr>
        <p:txBody>
          <a:bodyPr/>
          <a:lstStyle>
            <a:lvl1pPr marL="0" indent="0" algn="r">
              <a:spcBef>
                <a:spcPts val="499"/>
              </a:spcBef>
              <a:buNone/>
              <a:defRPr sz="2200">
                <a:solidFill>
                  <a:srgbClr val="212745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8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0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CFE4E3-AC47-4F2E-8530-A0DF6882ECA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288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A22B580-B71C-47B5-98BF-818ACAD9805D}" type="slidenum">
              <a:t>‹#›</a:t>
            </a:fld>
            <a:endParaRPr lang="cs-CZ"/>
          </a:p>
        </p:txBody>
      </p:sp>
      <p:sp>
        <p:nvSpPr>
          <p:cNvPr id="5" name="Title 7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6" name="Content Placeholder 8"/>
          <p:cNvSpPr txBox="1">
            <a:spLocks noGrp="1"/>
          </p:cNvSpPr>
          <p:nvPr>
            <p:ph type="title" idx="4294967295"/>
          </p:nvPr>
        </p:nvSpPr>
        <p:spPr>
          <a:xfrm>
            <a:off x="1260000" y="806400"/>
            <a:ext cx="3689639" cy="3830399"/>
          </a:xfrm>
        </p:spPr>
        <p:txBody>
          <a:bodyPr/>
          <a:lstStyle>
            <a:lvl1pPr marL="252000" indent="-201600" algn="l">
              <a:spcBef>
                <a:spcPts val="601"/>
              </a:spcBef>
              <a:spcAft>
                <a:spcPts val="329"/>
              </a:spcAft>
              <a:buSzPct val="130000"/>
              <a:defRPr sz="2400" b="0">
                <a:solidFill>
                  <a:srgbClr val="40404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7" name="Content Placeholder 10"/>
          <p:cNvSpPr txBox="1">
            <a:spLocks noGrp="1"/>
          </p:cNvSpPr>
          <p:nvPr>
            <p:ph type="title" idx="4294967295"/>
          </p:nvPr>
        </p:nvSpPr>
        <p:spPr>
          <a:xfrm>
            <a:off x="5121000" y="806400"/>
            <a:ext cx="3689639" cy="3830399"/>
          </a:xfrm>
        </p:spPr>
        <p:txBody>
          <a:bodyPr/>
          <a:lstStyle>
            <a:lvl1pPr marL="252000" indent="-201600" algn="l">
              <a:spcBef>
                <a:spcPts val="601"/>
              </a:spcBef>
              <a:spcAft>
                <a:spcPts val="329"/>
              </a:spcAft>
              <a:buSzPct val="130000"/>
              <a:defRPr sz="2400" b="0">
                <a:solidFill>
                  <a:srgbClr val="40404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69422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 txBox="1">
            <a:spLocks noGrp="1"/>
          </p:cNvSpPr>
          <p:nvPr>
            <p:ph type="body" idx="1"/>
          </p:nvPr>
        </p:nvSpPr>
        <p:spPr>
          <a:xfrm>
            <a:off x="1260000" y="806400"/>
            <a:ext cx="3689639" cy="705240"/>
          </a:xfrm>
        </p:spPr>
        <p:txBody>
          <a:bodyPr anchor="b" anchorCtr="1"/>
          <a:lstStyle>
            <a:lvl1pPr marL="0" indent="0" algn="ctr">
              <a:buNone/>
              <a:defRPr sz="2600" b="1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Content Placeholder 3"/>
          <p:cNvSpPr txBox="1">
            <a:spLocks noGrp="1"/>
          </p:cNvSpPr>
          <p:nvPr>
            <p:ph type="title"/>
          </p:nvPr>
        </p:nvSpPr>
        <p:spPr>
          <a:xfrm>
            <a:off x="1274760" y="1543680"/>
            <a:ext cx="3689639" cy="3024000"/>
          </a:xfrm>
        </p:spPr>
        <p:txBody>
          <a:bodyPr/>
          <a:lstStyle>
            <a:lvl1pPr marL="252000" indent="-201600" algn="l">
              <a:spcBef>
                <a:spcPts val="499"/>
              </a:spcBef>
              <a:spcAft>
                <a:spcPts val="329"/>
              </a:spcAft>
              <a:buSzPct val="130000"/>
              <a:defRPr sz="2000" b="0">
                <a:solidFill>
                  <a:srgbClr val="40404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Text Placeholder 4"/>
          <p:cNvSpPr txBox="1">
            <a:spLocks noGrp="1"/>
          </p:cNvSpPr>
          <p:nvPr>
            <p:ph type="body" idx="3"/>
          </p:nvPr>
        </p:nvSpPr>
        <p:spPr>
          <a:xfrm>
            <a:off x="5123159" y="806400"/>
            <a:ext cx="3689639" cy="705240"/>
          </a:xfrm>
        </p:spPr>
        <p:txBody>
          <a:bodyPr anchor="b" anchorCtr="1"/>
          <a:lstStyle>
            <a:lvl1pPr marL="0" indent="0" algn="ctr">
              <a:buNone/>
              <a:defRPr sz="2600" b="1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Content Placeholder 5"/>
          <p:cNvSpPr txBox="1">
            <a:spLocks noGrp="1"/>
          </p:cNvSpPr>
          <p:nvPr>
            <p:ph type="title" idx="4294967295"/>
          </p:nvPr>
        </p:nvSpPr>
        <p:spPr>
          <a:xfrm>
            <a:off x="5120639" y="1542240"/>
            <a:ext cx="3689639" cy="3024000"/>
          </a:xfrm>
        </p:spPr>
        <p:txBody>
          <a:bodyPr/>
          <a:lstStyle>
            <a:lvl1pPr marL="252000" indent="-201600" algn="l">
              <a:spcBef>
                <a:spcPts val="499"/>
              </a:spcBef>
              <a:spcAft>
                <a:spcPts val="329"/>
              </a:spcAft>
              <a:buSzPct val="130000"/>
              <a:defRPr sz="2000" b="0">
                <a:solidFill>
                  <a:srgbClr val="40404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6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8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65176FA-9180-447D-B27A-03029B5DE5EE}" type="slidenum">
              <a:t>‹#›</a:t>
            </a:fld>
            <a:endParaRPr lang="cs-CZ"/>
          </a:p>
        </p:txBody>
      </p:sp>
      <p:sp>
        <p:nvSpPr>
          <p:cNvPr id="9" name="Title 9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164339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7BB00A8-6675-4FF1-8CF4-191231486A69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417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4AB0BD8-3F10-4FDE-BCB8-D7D6BCB80097}" type="slidenum">
              <a:t>‹#›</a:t>
            </a:fld>
            <a:endParaRPr lang="cs-CZ"/>
          </a:p>
        </p:txBody>
      </p:sp>
      <p:sp>
        <p:nvSpPr>
          <p:cNvPr id="5" name="Nadpis 4"/>
          <p:cNvSpPr txBox="1">
            <a:spLocks noGrp="1"/>
          </p:cNvSpPr>
          <p:nvPr>
            <p:ph type="title" idx="4294967295"/>
          </p:nvPr>
        </p:nvSpPr>
        <p:spPr>
          <a:xfrm>
            <a:off x="503999" y="301320"/>
            <a:ext cx="9072000" cy="1261800"/>
          </a:xfrm>
        </p:spPr>
        <p:txBody>
          <a:bodyPr lIns="0" tIns="0" rIns="0" bIns="0" anchor="ctr" anchorCtr="1"/>
          <a:lstStyle>
            <a:lvl1pPr algn="ctr" hangingPunct="0">
              <a:buNone/>
              <a:defRPr sz="4400" b="0">
                <a:latin typeface="Arial" pitchFamily="18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text 5"/>
          <p:cNvSpPr txBox="1">
            <a:spLocks noGrp="1"/>
          </p:cNvSpPr>
          <p:nvPr>
            <p:ph type="body" idx="4294967295"/>
          </p:nvPr>
        </p:nvSpPr>
        <p:spPr>
          <a:xfrm>
            <a:off x="503999" y="1768680"/>
            <a:ext cx="9072000" cy="4988880"/>
          </a:xfrm>
        </p:spPr>
        <p:txBody>
          <a:bodyPr lIns="0" tIns="0" rIns="0" bIns="0"/>
          <a:lstStyle>
            <a:lvl1pPr hangingPunct="0">
              <a:buNone/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244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925200" y="2435760"/>
            <a:ext cx="4008600" cy="1387080"/>
          </a:xfrm>
        </p:spPr>
        <p:txBody>
          <a:bodyPr anchor="b"/>
          <a:lstStyle>
            <a:lvl1pPr marL="252000" indent="-252000" algn="l">
              <a:defRPr sz="31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type="title" idx="4294967295"/>
          </p:nvPr>
        </p:nvSpPr>
        <p:spPr>
          <a:xfrm>
            <a:off x="5064120" y="806400"/>
            <a:ext cx="4428720" cy="5395680"/>
          </a:xfrm>
        </p:spPr>
        <p:txBody>
          <a:bodyPr anchor="ctr"/>
          <a:lstStyle>
            <a:lvl1pPr marL="252000" indent="-201600" algn="l">
              <a:spcBef>
                <a:spcPts val="601"/>
              </a:spcBef>
              <a:spcAft>
                <a:spcPts val="329"/>
              </a:spcAft>
              <a:buSzPct val="130000"/>
              <a:defRPr sz="2400" b="0">
                <a:solidFill>
                  <a:srgbClr val="40404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1185840" y="3855599"/>
            <a:ext cx="3735720" cy="235836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5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17DE447-3CA1-4252-AA22-CC6370E69964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16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>
            <a:off x="0" y="4262400"/>
            <a:ext cx="10080720" cy="3297240"/>
          </a:xfrm>
          <a:prstGeom prst="rect">
            <a:avLst/>
          </a:prstGeom>
          <a:gradFill>
            <a:gsLst>
              <a:gs pos="0">
                <a:srgbClr val="FFFFFF">
                  <a:alpha val="92000"/>
                </a:srgbClr>
              </a:gs>
              <a:gs pos="100000">
                <a:srgbClr val="FFFFFF">
                  <a:alpha val="77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Rectangle 8"/>
          <p:cNvSpPr/>
          <p:nvPr/>
        </p:nvSpPr>
        <p:spPr>
          <a:xfrm>
            <a:off x="0" y="0"/>
            <a:ext cx="10080720" cy="4262400"/>
          </a:xfrm>
          <a:prstGeom prst="rect">
            <a:avLst/>
          </a:prstGeom>
          <a:gradFill>
            <a:gsLst>
              <a:gs pos="0">
                <a:srgbClr val="FFFFFF">
                  <a:alpha val="90000"/>
                </a:srgbClr>
              </a:gs>
              <a:gs pos="100000">
                <a:srgbClr val="FFFFFF">
                  <a:alpha val="63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Rectangle 9"/>
          <p:cNvSpPr/>
          <p:nvPr/>
        </p:nvSpPr>
        <p:spPr>
          <a:xfrm>
            <a:off x="0" y="2923559"/>
            <a:ext cx="10080720" cy="2520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00000">
                <a:srgbClr val="FFFFFF">
                  <a:alpha val="30000"/>
                </a:srgbClr>
              </a:gs>
            </a:gsLst>
            <a:lin ang="5400000"/>
          </a:gra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val 10"/>
          <p:cNvSpPr/>
          <p:nvPr/>
        </p:nvSpPr>
        <p:spPr>
          <a:xfrm>
            <a:off x="0" y="1764000"/>
            <a:ext cx="10080720" cy="562788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Picture Placeholder 2"/>
          <p:cNvSpPr txBox="1">
            <a:spLocks noGrp="1"/>
          </p:cNvSpPr>
          <p:nvPr>
            <p:ph type="title"/>
          </p:nvPr>
        </p:nvSpPr>
        <p:spPr>
          <a:xfrm>
            <a:off x="4933440" y="1260000"/>
            <a:ext cx="4536360" cy="3447720"/>
          </a:xfrm>
          <a:solidFill>
            <a:srgbClr val="8CC9F7"/>
          </a:solidFill>
        </p:spPr>
        <p:txBody>
          <a:bodyPr anchorCtr="1"/>
          <a:lstStyle>
            <a:lvl1pPr marL="0" indent="0" algn="ctr">
              <a:spcBef>
                <a:spcPts val="499"/>
              </a:spcBef>
              <a:spcAft>
                <a:spcPts val="329"/>
              </a:spcAft>
              <a:buNone/>
              <a:defRPr sz="2200" b="0">
                <a:solidFill>
                  <a:srgbClr val="404040"/>
                </a:solidFill>
              </a:defRPr>
            </a:lvl1pPr>
          </a:lstStyle>
          <a:p>
            <a:pPr lvl="0"/>
            <a:r>
              <a:rPr lang="cs-CZ"/>
              <a:t>Kliknutím na ikonu přidáte obrázek.</a:t>
            </a:r>
          </a:p>
        </p:txBody>
      </p:sp>
      <p:sp>
        <p:nvSpPr>
          <p:cNvPr id="7" name="Text Placeholder 3"/>
          <p:cNvSpPr txBox="1">
            <a:spLocks noGrp="1"/>
          </p:cNvSpPr>
          <p:nvPr>
            <p:ph type="body" idx="2"/>
          </p:nvPr>
        </p:nvSpPr>
        <p:spPr>
          <a:xfrm>
            <a:off x="967680" y="1113840"/>
            <a:ext cx="4072320" cy="2384279"/>
          </a:xfrm>
        </p:spPr>
        <p:txBody>
          <a:bodyPr anchor="b"/>
          <a:lstStyle>
            <a:lvl1pPr marL="201600">
              <a:spcBef>
                <a:spcPts val="400"/>
              </a:spcBef>
              <a:defRPr sz="18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8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0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E12F2D0-EAB7-4771-8131-72ADC8EBCC8F}" type="slidenum">
              <a:t>‹#›</a:t>
            </a:fld>
            <a:endParaRPr lang="cs-CZ"/>
          </a:p>
        </p:txBody>
      </p:sp>
      <p:sp>
        <p:nvSpPr>
          <p:cNvPr id="11" name="Title 1"/>
          <p:cNvSpPr txBox="1">
            <a:spLocks noGrp="1"/>
          </p:cNvSpPr>
          <p:nvPr>
            <p:ph type="title" idx="4294967295"/>
          </p:nvPr>
        </p:nvSpPr>
        <p:spPr>
          <a:xfrm>
            <a:off x="801720" y="4921200"/>
            <a:ext cx="7037279" cy="1260000"/>
          </a:xfrm>
        </p:spPr>
        <p:txBody>
          <a:bodyPr anchor="b"/>
          <a:lstStyle>
            <a:lvl1pPr algn="l"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97947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2100240" y="806400"/>
            <a:ext cx="7056360" cy="383039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53474D8-6948-42EE-960B-DF3446488F3B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14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1271880" y="415080"/>
            <a:ext cx="2268000" cy="5774400"/>
          </a:xfrm>
        </p:spPr>
        <p:txBody>
          <a:bodyPr vert="eaVert"/>
          <a:lstStyle>
            <a:lvl1pPr algn="l"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3664440" y="806400"/>
            <a:ext cx="5324040" cy="5395680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7CC241C-DF8D-4175-B89F-AC185460F8AE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620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348400"/>
            <a:ext cx="8568531" cy="162043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4" y="4283816"/>
            <a:ext cx="705643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1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ED6D0-4AFF-475D-8A13-18E101D54186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098B6-7DFD-4D52-B192-66418DFEEC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211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0" y="5627880"/>
            <a:ext cx="10080720" cy="1931759"/>
          </a:xfrm>
          <a:prstGeom prst="rect">
            <a:avLst/>
          </a:prstGeom>
          <a:gradFill>
            <a:gsLst>
              <a:gs pos="0">
                <a:srgbClr val="FFFFFF">
                  <a:alpha val="91000"/>
                </a:srgbClr>
              </a:gs>
              <a:gs pos="100000">
                <a:srgbClr val="FFFFFF">
                  <a:alpha val="7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Rectangle 7"/>
          <p:cNvSpPr/>
          <p:nvPr/>
        </p:nvSpPr>
        <p:spPr>
          <a:xfrm>
            <a:off x="0" y="0"/>
            <a:ext cx="10080720" cy="5627880"/>
          </a:xfrm>
          <a:prstGeom prst="rect">
            <a:avLst/>
          </a:prstGeom>
          <a:gradFill>
            <a:gsLst>
              <a:gs pos="0">
                <a:srgbClr val="FFFFFF">
                  <a:alpha val="89000"/>
                </a:srgbClr>
              </a:gs>
              <a:gs pos="100000">
                <a:srgbClr val="FFFFFF">
                  <a:alpha val="62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Rectangle 8"/>
          <p:cNvSpPr/>
          <p:nvPr/>
        </p:nvSpPr>
        <p:spPr>
          <a:xfrm>
            <a:off x="0" y="4153679"/>
            <a:ext cx="10080720" cy="2520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00000">
                <a:srgbClr val="FFFFFF">
                  <a:alpha val="30000"/>
                </a:srgbClr>
              </a:gs>
            </a:gsLst>
            <a:lin ang="5400000"/>
          </a:gra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val 9"/>
          <p:cNvSpPr/>
          <p:nvPr/>
        </p:nvSpPr>
        <p:spPr>
          <a:xfrm>
            <a:off x="0" y="1764000"/>
            <a:ext cx="10080720" cy="562788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+- 2700000 f2 0"/>
              <a:gd name="f14" fmla="*/ f9 f1 1"/>
              <a:gd name="f15" fmla="?: f10 f4 1"/>
              <a:gd name="f16" fmla="?: f11 f5 1"/>
              <a:gd name="f17" fmla="?: f12 f6 1"/>
              <a:gd name="f18" fmla="+- f13 0 f2"/>
              <a:gd name="f19" fmla="*/ f14 1 f3"/>
              <a:gd name="f20" fmla="*/ f15 1 21600"/>
              <a:gd name="f21" fmla="*/ f16 1 21600"/>
              <a:gd name="f22" fmla="*/ 21600 f15 1"/>
              <a:gd name="f23" fmla="*/ 21600 f16 1"/>
              <a:gd name="f24" fmla="+- f18 f2 0"/>
              <a:gd name="f25" fmla="+- f19 0 f2"/>
              <a:gd name="f26" fmla="min f21 f20"/>
              <a:gd name="f27" fmla="*/ f22 1 f17"/>
              <a:gd name="f28" fmla="*/ f23 1 f17"/>
              <a:gd name="f29" fmla="*/ f24 f8 1"/>
              <a:gd name="f30" fmla="val f27"/>
              <a:gd name="f31" fmla="val f28"/>
              <a:gd name="f32" fmla="*/ f29 1 f1"/>
              <a:gd name="f33" fmla="*/ f7 f26 1"/>
              <a:gd name="f34" fmla="+- f31 0 f7"/>
              <a:gd name="f35" fmla="+- f30 0 f7"/>
              <a:gd name="f36" fmla="+- 0 0 f32"/>
              <a:gd name="f37" fmla="*/ f34 1 2"/>
              <a:gd name="f38" fmla="*/ f35 1 2"/>
              <a:gd name="f39" fmla="+- 0 0 f36"/>
              <a:gd name="f40" fmla="+- f7 f37 0"/>
              <a:gd name="f41" fmla="+- f7 f38 0"/>
              <a:gd name="f42" fmla="*/ f39 f1 1"/>
              <a:gd name="f43" fmla="*/ f38 f26 1"/>
              <a:gd name="f44" fmla="*/ f37 f26 1"/>
              <a:gd name="f45" fmla="*/ f42 1 f8"/>
              <a:gd name="f46" fmla="*/ f40 f26 1"/>
              <a:gd name="f47" fmla="+- f45 0 f2"/>
              <a:gd name="f48" fmla="cos 1 f47"/>
              <a:gd name="f49" fmla="sin 1 f47"/>
              <a:gd name="f50" fmla="+- 0 0 f48"/>
              <a:gd name="f51" fmla="+- 0 0 f49"/>
              <a:gd name="f52" fmla="+- 0 0 f50"/>
              <a:gd name="f53" fmla="+- 0 0 f51"/>
              <a:gd name="f54" fmla="val f52"/>
              <a:gd name="f55" fmla="val f53"/>
              <a:gd name="f56" fmla="*/ f54 f38 1"/>
              <a:gd name="f57" fmla="*/ f55 f37 1"/>
              <a:gd name="f58" fmla="+- f41 0 f56"/>
              <a:gd name="f59" fmla="+- f41 f56 0"/>
              <a:gd name="f60" fmla="+- f40 0 f57"/>
              <a:gd name="f61" fmla="+- f40 f57 0"/>
              <a:gd name="f62" fmla="*/ f58 f26 1"/>
              <a:gd name="f63" fmla="*/ f60 f26 1"/>
              <a:gd name="f64" fmla="*/ f59 f26 1"/>
              <a:gd name="f65" fmla="*/ f61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5">
                <a:pos x="f62" y="f63"/>
              </a:cxn>
              <a:cxn ang="f25">
                <a:pos x="f62" y="f65"/>
              </a:cxn>
              <a:cxn ang="f25">
                <a:pos x="f64" y="f65"/>
              </a:cxn>
              <a:cxn ang="f25">
                <a:pos x="f64" y="f63"/>
              </a:cxn>
            </a:cxnLst>
            <a:rect l="f62" t="f63" r="f64" b="f65"/>
            <a:pathLst>
              <a:path>
                <a:moveTo>
                  <a:pt x="f33" y="f46"/>
                </a:moveTo>
                <a:arcTo wR="f43" hR="f44" stAng="f1" swAng="f0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Title Placeholder 1"/>
          <p:cNvSpPr txBox="1">
            <a:spLocks noGrp="1"/>
          </p:cNvSpPr>
          <p:nvPr>
            <p:ph type="title"/>
          </p:nvPr>
        </p:nvSpPr>
        <p:spPr>
          <a:xfrm>
            <a:off x="1977120" y="4819680"/>
            <a:ext cx="7179479" cy="1260000"/>
          </a:xfrm>
          <a:prstGeom prst="rect">
            <a:avLst/>
          </a:prstGeom>
          <a:noFill/>
          <a:ln>
            <a:noFill/>
          </a:ln>
        </p:spPr>
        <p:txBody>
          <a:bodyPr wrap="square" lIns="100800" tIns="50400" rIns="100800" bIns="50400" anchor="t" anchorCtr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7" name="Text Placeholder 2"/>
          <p:cNvSpPr txBox="1">
            <a:spLocks noGrp="1"/>
          </p:cNvSpPr>
          <p:nvPr>
            <p:ph type="body" idx="1"/>
          </p:nvPr>
        </p:nvSpPr>
        <p:spPr>
          <a:xfrm>
            <a:off x="1260000" y="807120"/>
            <a:ext cx="7056360" cy="3830399"/>
          </a:xfrm>
          <a:prstGeom prst="rect">
            <a:avLst/>
          </a:prstGeom>
          <a:noFill/>
          <a:ln>
            <a:noFill/>
          </a:ln>
        </p:spPr>
        <p:txBody>
          <a:bodyPr wrap="square" lIns="100800" tIns="50400" rIns="100800" bIns="50400" anchor="t" anchorCtr="0"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8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804360" y="6803640"/>
            <a:ext cx="2772000" cy="402480"/>
          </a:xfrm>
          <a:prstGeom prst="rect">
            <a:avLst/>
          </a:prstGeom>
          <a:noFill/>
          <a:ln>
            <a:noFill/>
          </a:ln>
        </p:spPr>
        <p:txBody>
          <a:bodyPr wrap="square" lIns="100800" tIns="50400" rIns="100800" bIns="50400" anchor="ctr" anchorCtr="0"/>
          <a:lstStyle>
            <a:lvl1pPr lvl="0" rtl="0" hangingPunct="0">
              <a:buNone/>
              <a:tabLst/>
              <a:defRPr lang="cs-CZ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9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503999" y="6803640"/>
            <a:ext cx="3696120" cy="402480"/>
          </a:xfrm>
          <a:prstGeom prst="rect">
            <a:avLst/>
          </a:prstGeom>
          <a:noFill/>
          <a:ln>
            <a:noFill/>
          </a:ln>
        </p:spPr>
        <p:txBody>
          <a:bodyPr wrap="square" lIns="100800" tIns="50400" rIns="100800" bIns="50400" anchor="ctr" anchorCtr="0"/>
          <a:lstStyle>
            <a:lvl1pPr lvl="0" rtl="0" hangingPunct="0">
              <a:buNone/>
              <a:tabLst/>
              <a:defRPr lang="cs-CZ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10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4200120" y="6803640"/>
            <a:ext cx="2015999" cy="402480"/>
          </a:xfrm>
          <a:prstGeom prst="rect">
            <a:avLst/>
          </a:prstGeom>
          <a:noFill/>
          <a:ln>
            <a:noFill/>
          </a:ln>
        </p:spPr>
        <p:txBody>
          <a:bodyPr wrap="square" lIns="100800" tIns="50400" rIns="100800" bIns="50400" anchor="ctr" anchorCtr="1"/>
          <a:lstStyle>
            <a:lvl1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300" b="1" i="0" u="none" strike="noStrike" kern="1200" spc="0" baseline="0">
                <a:solidFill>
                  <a:srgbClr val="7F7F7F"/>
                </a:solidFill>
                <a:latin typeface="Trebuchet MS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96E4CE3-372C-4FD7-B16A-03277F320869}" type="slidenum"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352800" marR="0" lvl="0" indent="-352800" algn="r" rtl="0" hangingPunct="1">
        <a:lnSpc>
          <a:spcPct val="100000"/>
        </a:lnSpc>
        <a:spcBef>
          <a:spcPts val="0"/>
        </a:spcBef>
        <a:spcAft>
          <a:spcPts val="0"/>
        </a:spcAft>
        <a:buClr>
          <a:srgbClr val="C3260C"/>
        </a:buClr>
        <a:buSzPct val="45000"/>
        <a:buFont typeface="StarSymbol"/>
        <a:buChar char="●"/>
        <a:tabLst/>
        <a:defRPr lang="cs-CZ" sz="5100" b="1" i="0" u="none" strike="noStrike" kern="1200" spc="0" baseline="0">
          <a:ln>
            <a:noFill/>
          </a:ln>
          <a:solidFill>
            <a:srgbClr val="000000"/>
          </a:solidFill>
          <a:latin typeface="Trebuchet MS" pitchFamily="18"/>
          <a:ea typeface="Microsoft YaHei" pitchFamily="2"/>
          <a:cs typeface="Mangal" pitchFamily="2"/>
        </a:defRPr>
      </a:lvl1pPr>
    </p:titleStyle>
    <p:bodyStyle>
      <a:lvl1pPr marL="432000" marR="0" lvl="0" indent="-324000" algn="l" rtl="0" hangingPunct="1">
        <a:lnSpc>
          <a:spcPct val="100000"/>
        </a:lnSpc>
        <a:spcBef>
          <a:spcPts val="0"/>
        </a:spcBef>
        <a:spcAft>
          <a:spcPts val="1414"/>
        </a:spcAft>
        <a:buClr>
          <a:srgbClr val="C3260C"/>
        </a:buClr>
        <a:buSzPct val="45000"/>
        <a:buFont typeface="StarSymbol"/>
        <a:buChar char="●"/>
        <a:tabLst/>
        <a:defRPr lang="cs-CZ" sz="3200" b="0" i="0" u="none" strike="noStrike" kern="1200" spc="0" baseline="0">
          <a:solidFill>
            <a:srgbClr val="404040"/>
          </a:solidFill>
          <a:latin typeface="Arial" pitchFamily="18"/>
          <a:ea typeface="Microsoft YaHei" pitchFamily="2"/>
          <a:cs typeface="Mangal" pitchFamily="2"/>
        </a:defRPr>
      </a:lvl1pPr>
      <a:lvl2pPr marL="864000" marR="0" lvl="1" indent="-324000" algn="l" rtl="0" hangingPunct="1">
        <a:lnSpc>
          <a:spcPct val="100000"/>
        </a:lnSpc>
        <a:spcBef>
          <a:spcPts val="0"/>
        </a:spcBef>
        <a:spcAft>
          <a:spcPts val="1134"/>
        </a:spcAft>
        <a:buClr>
          <a:srgbClr val="C3260C"/>
        </a:buClr>
        <a:buSzPct val="45000"/>
        <a:buFont typeface="StarSymbol"/>
        <a:buChar char="●"/>
        <a:tabLst/>
        <a:defRPr lang="cs-CZ" sz="2800" b="0" i="0" u="none" strike="noStrike" kern="1200" spc="0" baseline="0">
          <a:solidFill>
            <a:srgbClr val="404040"/>
          </a:solidFill>
          <a:latin typeface="Arial" pitchFamily="18"/>
          <a:ea typeface="Microsoft YaHei" pitchFamily="2"/>
          <a:cs typeface="Mangal" pitchFamily="2"/>
        </a:defRPr>
      </a:lvl2pPr>
      <a:lvl3pPr marL="1296000" marR="0" lvl="2" indent="-288000" algn="l" rtl="0" hangingPunct="1">
        <a:lnSpc>
          <a:spcPct val="100000"/>
        </a:lnSpc>
        <a:spcBef>
          <a:spcPts val="0"/>
        </a:spcBef>
        <a:spcAft>
          <a:spcPts val="850"/>
        </a:spcAft>
        <a:buClr>
          <a:srgbClr val="C3260C"/>
        </a:buClr>
        <a:buSzPct val="75000"/>
        <a:buFont typeface="StarSymbol"/>
        <a:buChar char="–"/>
        <a:tabLst/>
        <a:defRPr lang="cs-CZ" sz="2400" b="0" i="0" u="none" strike="noStrike" kern="1200" spc="0" baseline="0">
          <a:solidFill>
            <a:srgbClr val="404040"/>
          </a:solidFill>
          <a:latin typeface="Arial" pitchFamily="18"/>
          <a:ea typeface="Microsoft YaHei" pitchFamily="2"/>
          <a:cs typeface="Mangal" pitchFamily="2"/>
        </a:defRPr>
      </a:lvl3pPr>
      <a:lvl4pPr marL="1728000" marR="0" lvl="3" indent="-216000" algn="l" rtl="0" hangingPunct="1">
        <a:lnSpc>
          <a:spcPct val="100000"/>
        </a:lnSpc>
        <a:spcBef>
          <a:spcPts val="0"/>
        </a:spcBef>
        <a:spcAft>
          <a:spcPts val="564"/>
        </a:spcAft>
        <a:buClr>
          <a:srgbClr val="C3260C"/>
        </a:buClr>
        <a:buSzPct val="45000"/>
        <a:buFont typeface="StarSymbol"/>
        <a:buChar char="●"/>
        <a:tabLst/>
        <a:defRPr lang="cs-CZ" sz="2000" b="0" i="0" u="none" strike="noStrike" kern="1200" spc="0" baseline="0">
          <a:solidFill>
            <a:srgbClr val="404040"/>
          </a:solidFill>
          <a:latin typeface="Arial" pitchFamily="18"/>
          <a:ea typeface="Microsoft YaHei" pitchFamily="2"/>
          <a:cs typeface="Mangal" pitchFamily="2"/>
        </a:defRPr>
      </a:lvl4pPr>
      <a:lvl5pPr marL="2160000" marR="0" lvl="4" indent="-216000" algn="l" rtl="0" hangingPunct="1">
        <a:lnSpc>
          <a:spcPct val="100000"/>
        </a:lnSpc>
        <a:spcBef>
          <a:spcPts val="0"/>
        </a:spcBef>
        <a:spcAft>
          <a:spcPts val="286"/>
        </a:spcAft>
        <a:buClr>
          <a:srgbClr val="C3260C"/>
        </a:buClr>
        <a:buSzPct val="75000"/>
        <a:buFont typeface="StarSymbol"/>
        <a:buChar char="–"/>
        <a:tabLst/>
        <a:defRPr lang="cs-CZ" sz="2000" b="0" i="0" u="none" strike="noStrike" kern="1200" spc="0" baseline="0">
          <a:solidFill>
            <a:srgbClr val="404040"/>
          </a:solidFill>
          <a:latin typeface="Arial" pitchFamily="18"/>
          <a:ea typeface="Microsoft YaHei" pitchFamily="2"/>
          <a:cs typeface="Mangal" pitchFamily="2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img.cas.sk/img/4/article/421111_skola-vyucovanie-rec-rozpravanie-skolaci-ziaci-crop-crop.jpg" TargetMode="External"/><Relationship Id="rId2" Type="http://schemas.openxmlformats.org/officeDocument/2006/relationships/hyperlink" Target="http://img.aktualne.centrum.cz/100/73/1007382-prvni-kolni-den-v-chrudimi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zshlubocky.cz/clanky/aktuality/52/budouci-skolaci-ve-skole-1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archiv.saferinternet.cz/data/pictures_items/4364643_pro-ucitele-a-rodice_th.jpg" TargetMode="External"/><Relationship Id="rId2" Type="http://schemas.openxmlformats.org/officeDocument/2006/relationships/hyperlink" Target="http://static.prozeny.cz/images/stories/leden/10/HLFcc_82152649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img.ahaonline.cz/img/18/new_article/1500595-img-vondrackova-michal-vanoce-v1.jpg?v=1" TargetMode="External"/><Relationship Id="rId2" Type="http://schemas.openxmlformats.org/officeDocument/2006/relationships/hyperlink" Target="http://nasepenize.cz.imag3box.com/images/image/00/lide/duchod-penziste-muz-zena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386" y="5228776"/>
            <a:ext cx="5960870" cy="1153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6" descr="LOGO_obdelni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630" y="589725"/>
            <a:ext cx="3410962" cy="8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453" name="Group 1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780383"/>
              </p:ext>
            </p:extLst>
          </p:nvPr>
        </p:nvGraphicFramePr>
        <p:xfrm>
          <a:off x="1071067" y="2192656"/>
          <a:ext cx="8097753" cy="2503263"/>
        </p:xfrm>
        <a:graphic>
          <a:graphicData uri="http://schemas.openxmlformats.org/drawingml/2006/table">
            <a:tbl>
              <a:tblPr/>
              <a:tblGrid>
                <a:gridCol w="4049751"/>
                <a:gridCol w="4048002"/>
              </a:tblGrid>
              <a:tr h="6385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marL="100806" marR="100806" marT="50413" marB="5041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T. G. Masaryka, Bojkovice, okres Uherské Hradiště</a:t>
                      </a:r>
                    </a:p>
                  </a:txBody>
                  <a:tcPr marL="100806" marR="100806" marT="50413" marB="50413"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51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                                                     </a:t>
                      </a:r>
                    </a:p>
                  </a:txBody>
                  <a:tcPr marL="100806" marR="100806" marT="50413" marB="5041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Luďka Pavlíková</a:t>
                      </a:r>
                    </a:p>
                  </a:txBody>
                  <a:tcPr marL="100806" marR="100806" marT="50413" marB="50413"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38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marL="100806" marR="100806" marT="50413" marB="5041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VY_32_INOVACE_17_Průběh života I.</a:t>
                      </a:r>
                    </a:p>
                  </a:txBody>
                  <a:tcPr marL="100806" marR="100806" marT="50413" marB="50413"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4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CELEK:</a:t>
                      </a:r>
                    </a:p>
                  </a:txBody>
                  <a:tcPr marL="100806" marR="100806" marT="50413" marB="5041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Lidé kolem nás.</a:t>
                      </a:r>
                    </a:p>
                  </a:txBody>
                  <a:tcPr marL="100806" marR="100806" marT="50413" marB="50413"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51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marL="100806" marR="100806" marT="50413" marB="50413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CZ.1.07/1.4.00/21.0882</a:t>
                      </a:r>
                    </a:p>
                  </a:txBody>
                  <a:tcPr marL="100806" marR="100806" marT="50413" marB="50413"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067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cs-CZ" dirty="0" smtClean="0"/>
              <a:t>Anotace: Tato prezentace slouží k seznámení dětí s průběhem života a pojmenováním členů rodiny.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479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80"/>
            <a:ext cx="9072720" cy="886615"/>
          </a:xfrm>
        </p:spPr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u="sng" dirty="0">
                <a:solidFill>
                  <a:srgbClr val="B80047"/>
                </a:solidFill>
                <a:effectLst>
                  <a:outerShdw dist="17961" dir="2700000">
                    <a:scrgbClr r="0" g="0" b="0"/>
                  </a:outerShdw>
                </a:effectLst>
              </a:rPr>
              <a:t>Průběh lidského </a:t>
            </a:r>
            <a:r>
              <a:rPr lang="cs-CZ" u="sng" dirty="0" smtClean="0">
                <a:solidFill>
                  <a:srgbClr val="B80047"/>
                </a:solidFill>
                <a:effectLst>
                  <a:outerShdw dist="17961" dir="2700000">
                    <a:scrgbClr r="0" g="0" b="0"/>
                  </a:outerShdw>
                </a:effectLst>
              </a:rPr>
              <a:t>života I.</a:t>
            </a:r>
            <a:endParaRPr lang="cs-CZ" u="sng" dirty="0">
              <a:solidFill>
                <a:srgbClr val="B80047"/>
              </a:solidFill>
              <a:effectLst>
                <a:outerShdw dist="17961" dir="2700000">
                  <a:scrgbClr r="0" g="0" b="0"/>
                </a:outerShdw>
              </a:effectLst>
            </a:endParaRP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0" y="1768320"/>
            <a:ext cx="9072720" cy="237960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lvl="0">
              <a:spcAft>
                <a:spcPts val="1414"/>
              </a:spcAft>
            </a:pPr>
            <a:r>
              <a:rPr lang="cs-CZ" dirty="0"/>
              <a:t>Děťátko roste u maminky v bříšku</a:t>
            </a:r>
            <a:r>
              <a:rPr lang="cs-CZ" dirty="0" smtClean="0"/>
              <a:t>.</a:t>
            </a:r>
          </a:p>
          <a:p>
            <a:pPr lvl="0">
              <a:spcAft>
                <a:spcPts val="1414"/>
              </a:spcAft>
            </a:pPr>
            <a:r>
              <a:rPr lang="cs-CZ" dirty="0" smtClean="0"/>
              <a:t>Po narození je kojenec.</a:t>
            </a:r>
          </a:p>
          <a:p>
            <a:pPr lvl="0">
              <a:spcAft>
                <a:spcPts val="1414"/>
              </a:spcAft>
            </a:pPr>
            <a:r>
              <a:rPr lang="cs-CZ" dirty="0" smtClean="0"/>
              <a:t>Dále je nazývám batoletem.</a:t>
            </a:r>
            <a:endParaRPr lang="cs-CZ" dirty="0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4294967295"/>
          </p:nvPr>
        </p:nvSpPr>
        <p:spPr>
          <a:xfrm>
            <a:off x="0" y="4375080"/>
            <a:ext cx="9072720" cy="237960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lvl="0">
              <a:spcAft>
                <a:spcPts val="1414"/>
              </a:spcAft>
            </a:pPr>
            <a:r>
              <a:rPr lang="cs-CZ" dirty="0" smtClean="0"/>
              <a:t>Když má 3 roky může už chodit do mateřské</a:t>
            </a:r>
          </a:p>
          <a:p>
            <a:pPr lvl="0">
              <a:spcAft>
                <a:spcPts val="1414"/>
              </a:spcAft>
            </a:pPr>
            <a:r>
              <a:rPr lang="cs-CZ" dirty="0" smtClean="0"/>
              <a:t>školy.</a:t>
            </a:r>
          </a:p>
          <a:p>
            <a:pPr lvl="0">
              <a:spcAft>
                <a:spcPts val="1414"/>
              </a:spcAft>
            </a:pPr>
            <a:r>
              <a:rPr lang="cs-CZ" dirty="0" smtClean="0"/>
              <a:t>Od 6 let je žákem základní školy.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 txBox="1">
            <a:spLocks noGrp="1"/>
          </p:cNvSpPr>
          <p:nvPr>
            <p:ph type="subTitle" idx="4294967295"/>
          </p:nvPr>
        </p:nvSpPr>
        <p:spPr>
          <a:xfrm>
            <a:off x="0" y="301680"/>
            <a:ext cx="9072720" cy="6456240"/>
          </a:xfrm>
        </p:spPr>
        <p:txBody>
          <a:bodyPr anchor="ctr" anchorCtr="1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ctr">
              <a:spcBef>
                <a:spcPts val="601"/>
              </a:spcBef>
              <a:spcAft>
                <a:spcPts val="329"/>
              </a:spcAft>
              <a:buNone/>
            </a:pPr>
            <a:r>
              <a:rPr lang="cs-CZ" sz="2400" u="sng" dirty="0">
                <a:solidFill>
                  <a:srgbClr val="B80047"/>
                </a:solidFill>
                <a:latin typeface="Trebuchet MS" pitchFamily="18"/>
              </a:rPr>
              <a:t>Školáci</a:t>
            </a:r>
            <a:r>
              <a:rPr lang="cs-CZ" sz="2400" dirty="0">
                <a:latin typeface="Trebuchet MS" pitchFamily="18"/>
              </a:rPr>
              <a:t> se učí číst, psát a počítat</a:t>
            </a:r>
            <a:r>
              <a:rPr lang="cs-CZ" sz="2400" dirty="0" smtClean="0">
                <a:latin typeface="Trebuchet MS" pitchFamily="18"/>
              </a:rPr>
              <a:t>.</a:t>
            </a:r>
          </a:p>
          <a:p>
            <a:pPr marL="0" lvl="0" indent="0" algn="ctr">
              <a:spcBef>
                <a:spcPts val="601"/>
              </a:spcBef>
              <a:spcAft>
                <a:spcPts val="329"/>
              </a:spcAft>
              <a:buNone/>
            </a:pPr>
            <a:r>
              <a:rPr lang="cs-CZ" sz="2400" dirty="0" smtClean="0">
                <a:latin typeface="Trebuchet MS" pitchFamily="18"/>
              </a:rPr>
              <a:t>Do základní školy chodí 9 let.</a:t>
            </a:r>
          </a:p>
          <a:p>
            <a:pPr marL="0" lvl="0" indent="0" algn="ctr">
              <a:spcBef>
                <a:spcPts val="601"/>
              </a:spcBef>
              <a:spcAft>
                <a:spcPts val="329"/>
              </a:spcAft>
              <a:buNone/>
            </a:pPr>
            <a:r>
              <a:rPr lang="cs-CZ" sz="2400" dirty="0" smtClean="0">
                <a:latin typeface="Trebuchet MS" pitchFamily="18"/>
              </a:rPr>
              <a:t>V deváté třídě se rozhoduje, kde bude dále studovat.</a:t>
            </a:r>
          </a:p>
          <a:p>
            <a:pPr marL="0" lvl="0" indent="0" algn="ctr">
              <a:spcBef>
                <a:spcPts val="601"/>
              </a:spcBef>
              <a:spcAft>
                <a:spcPts val="329"/>
              </a:spcAft>
              <a:buNone/>
            </a:pPr>
            <a:r>
              <a:rPr lang="cs-CZ" sz="2400" dirty="0" smtClean="0">
                <a:latin typeface="Trebuchet MS" pitchFamily="18"/>
              </a:rPr>
              <a:t> </a:t>
            </a:r>
            <a:endParaRPr lang="cs-CZ" sz="2400" dirty="0">
              <a:latin typeface="Trebuchet MS" pitchFamily="18"/>
            </a:endParaRPr>
          </a:p>
        </p:txBody>
      </p:sp>
      <p:pic>
        <p:nvPicPr>
          <p:cNvPr id="1026" name="Picture 2" descr="http://img.aktualne.centrum.cz/100/73/1007382-prvni-kolni-den-v-chrudim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32" y="742950"/>
            <a:ext cx="19145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g.cas.sk/img/4/article/421111_skola-vyucovanie-rec-rozpravanie-skolaci-ziaci-crop-cro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357" y="4211885"/>
            <a:ext cx="4572000" cy="268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zshlubocky.cz/clanky/aktuality/52/budouci-skolaci-ve-skole-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12" y="322599"/>
            <a:ext cx="3048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 txBox="1">
            <a:spLocks noGrp="1"/>
          </p:cNvSpPr>
          <p:nvPr>
            <p:ph type="subTitle" idx="4294967295"/>
          </p:nvPr>
        </p:nvSpPr>
        <p:spPr>
          <a:xfrm>
            <a:off x="287784" y="323453"/>
            <a:ext cx="9072720" cy="6456240"/>
          </a:xfrm>
        </p:spPr>
        <p:txBody>
          <a:bodyPr anchor="ctr" anchorCtr="1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ctr">
              <a:spcBef>
                <a:spcPts val="601"/>
              </a:spcBef>
              <a:spcAft>
                <a:spcPts val="329"/>
              </a:spcAft>
              <a:buNone/>
            </a:pPr>
            <a:r>
              <a:rPr lang="cs-CZ" sz="2400" u="sng" dirty="0">
                <a:solidFill>
                  <a:srgbClr val="B80047"/>
                </a:solidFill>
                <a:latin typeface="Trebuchet MS" pitchFamily="18"/>
              </a:rPr>
              <a:t>Dospělý člověk</a:t>
            </a:r>
            <a:r>
              <a:rPr lang="cs-CZ" sz="2400" dirty="0">
                <a:latin typeface="Trebuchet MS" pitchFamily="18"/>
              </a:rPr>
              <a:t> </a:t>
            </a:r>
            <a:r>
              <a:rPr lang="cs-CZ" sz="2400" dirty="0" smtClean="0">
                <a:latin typeface="Trebuchet MS" pitchFamily="18"/>
              </a:rPr>
              <a:t>si založí rodinu.</a:t>
            </a:r>
          </a:p>
          <a:p>
            <a:pPr marL="0" lvl="0" indent="0" algn="ctr">
              <a:spcBef>
                <a:spcPts val="601"/>
              </a:spcBef>
              <a:spcAft>
                <a:spcPts val="329"/>
              </a:spcAft>
              <a:buNone/>
            </a:pPr>
            <a:r>
              <a:rPr lang="cs-CZ" sz="2400" dirty="0" smtClean="0">
                <a:latin typeface="Trebuchet MS" pitchFamily="18"/>
              </a:rPr>
              <a:t>Stará se o své děti, rodiče chodí do práce. </a:t>
            </a:r>
            <a:endParaRPr lang="cs-CZ" sz="2400" dirty="0">
              <a:latin typeface="Trebuchet MS" pitchFamily="18"/>
            </a:endParaRPr>
          </a:p>
        </p:txBody>
      </p:sp>
      <p:pic>
        <p:nvPicPr>
          <p:cNvPr id="2050" name="Picture 2" descr="http://static.prozeny.cz/images/stories/leden/10/HLFcc_821526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2120" y="467469"/>
            <a:ext cx="3620048" cy="241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archiv.saferinternet.cz/data/pictures_items/4364643_pro-ucitele-a-rodice_th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397" y="4427909"/>
            <a:ext cx="4038600" cy="269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 txBox="1">
            <a:spLocks noGrp="1"/>
          </p:cNvSpPr>
          <p:nvPr>
            <p:ph type="subTitle" idx="4294967295"/>
          </p:nvPr>
        </p:nvSpPr>
        <p:spPr>
          <a:xfrm>
            <a:off x="0" y="301680"/>
            <a:ext cx="9072720" cy="6456240"/>
          </a:xfrm>
        </p:spPr>
        <p:txBody>
          <a:bodyPr anchor="ctr" anchorCtr="1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ctr">
              <a:spcBef>
                <a:spcPts val="601"/>
              </a:spcBef>
              <a:spcAft>
                <a:spcPts val="329"/>
              </a:spcAft>
              <a:buNone/>
            </a:pPr>
            <a:r>
              <a:rPr lang="cs-CZ" sz="2400" u="sng" dirty="0">
                <a:solidFill>
                  <a:srgbClr val="B80047"/>
                </a:solidFill>
                <a:latin typeface="Trebuchet MS" pitchFamily="18"/>
              </a:rPr>
              <a:t>Starší lidé- důchodci</a:t>
            </a:r>
            <a:r>
              <a:rPr lang="cs-CZ" sz="2400" dirty="0">
                <a:latin typeface="Trebuchet MS" pitchFamily="18"/>
              </a:rPr>
              <a:t> </a:t>
            </a:r>
            <a:r>
              <a:rPr lang="cs-CZ" sz="2400" dirty="0" smtClean="0">
                <a:latin typeface="Trebuchet MS" pitchFamily="18"/>
              </a:rPr>
              <a:t>už nepracují, odpočívají.</a:t>
            </a:r>
          </a:p>
          <a:p>
            <a:pPr marL="0" lvl="0" indent="0" algn="ctr">
              <a:spcBef>
                <a:spcPts val="601"/>
              </a:spcBef>
              <a:spcAft>
                <a:spcPts val="329"/>
              </a:spcAft>
              <a:buNone/>
            </a:pPr>
            <a:r>
              <a:rPr lang="cs-CZ" sz="2400" dirty="0" smtClean="0">
                <a:latin typeface="Trebuchet MS" pitchFamily="18"/>
              </a:rPr>
              <a:t>Pomáhají se starat o svá vnoučata.</a:t>
            </a:r>
            <a:endParaRPr lang="cs-CZ" sz="2400" dirty="0">
              <a:latin typeface="Trebuchet MS" pitchFamily="18"/>
            </a:endParaRPr>
          </a:p>
        </p:txBody>
      </p:sp>
      <p:pic>
        <p:nvPicPr>
          <p:cNvPr id="3074" name="Picture 2" descr="http://nasepenize.cz.imag3box.com/images/image/00/lide/duchod-penziste-muz-zen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088" y="323453"/>
            <a:ext cx="4179590" cy="2479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img.ahaonline.cz/img/18/new_article/1500595-img-vondrackova-michal-vanoce-v1.jpg?v=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737" y="4355901"/>
            <a:ext cx="4476750" cy="281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4294967295"/>
          </p:nvPr>
        </p:nvSpPr>
        <p:spPr>
          <a:xfrm>
            <a:off x="1260000" y="-468635"/>
            <a:ext cx="7056360" cy="6336705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Zdroje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Obdélník 1">
            <a:hlinkClick r:id="rId2"/>
          </p:cNvPr>
          <p:cNvSpPr/>
          <p:nvPr/>
        </p:nvSpPr>
        <p:spPr>
          <a:xfrm>
            <a:off x="3384128" y="2699717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http://img.aktualne.centrum.cz/100/73/1007382-prvni-kolni-den-v-chrudimi.jpg</a:t>
            </a:r>
          </a:p>
        </p:txBody>
      </p:sp>
      <p:sp>
        <p:nvSpPr>
          <p:cNvPr id="3" name="Obdélník 2">
            <a:hlinkClick r:id="rId3"/>
          </p:cNvPr>
          <p:cNvSpPr/>
          <p:nvPr/>
        </p:nvSpPr>
        <p:spPr>
          <a:xfrm>
            <a:off x="3523395" y="5364013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http://img.cas.sk/img/4/article/421111_skola-vyucovanie-rec-rozpravanie-skolaci-ziaci-crop-crop.jpg</a:t>
            </a:r>
          </a:p>
        </p:txBody>
      </p:sp>
      <p:sp>
        <p:nvSpPr>
          <p:cNvPr id="6" name="Obdélník 5">
            <a:hlinkClick r:id="rId4"/>
          </p:cNvPr>
          <p:cNvSpPr/>
          <p:nvPr/>
        </p:nvSpPr>
        <p:spPr>
          <a:xfrm>
            <a:off x="3409649" y="3779838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http://www.zshlubocky.cz/clanky/aktuality/52/budouci-skolaci-ve-skole-1.jpg</a:t>
            </a:r>
          </a:p>
        </p:txBody>
      </p:sp>
    </p:spTree>
    <p:extLst>
      <p:ext uri="{BB962C8B-B14F-4D97-AF65-F5344CB8AC3E}">
        <p14:creationId xmlns:p14="http://schemas.microsoft.com/office/powerpoint/2010/main" val="80694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20949" y="14035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http://static.prozeny.cz/images/stories/leden/10/HLFcc_82152649.jpg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489052" y="2627709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http://archiv.saferinternet.cz/data/pictures_items/4364643_pro-ucitele-a-rodice_th.jpg</a:t>
            </a:r>
          </a:p>
        </p:txBody>
      </p:sp>
    </p:spTree>
    <p:extLst>
      <p:ext uri="{BB962C8B-B14F-4D97-AF65-F5344CB8AC3E}">
        <p14:creationId xmlns:p14="http://schemas.microsoft.com/office/powerpoint/2010/main" val="292972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20949" y="183562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http://nasepenize.cz.imag3box.com/images/image/00/lide/duchod-penziste-muz-zena.jpg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520950" y="2810342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http://img.ahaonline.cz/img/18/new_article/1500595-img-vondrackova-michal-vanoce-v1.jpg?v=1</a:t>
            </a:r>
          </a:p>
        </p:txBody>
      </p:sp>
    </p:spTree>
    <p:extLst>
      <p:ext uri="{BB962C8B-B14F-4D97-AF65-F5344CB8AC3E}">
        <p14:creationId xmlns:p14="http://schemas.microsoft.com/office/powerpoint/2010/main" val="231217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Aerodynamik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../../Průběh%20života..odp/Slipstream</Template>
  <TotalTime>188</TotalTime>
  <Words>180</Words>
  <Application>Microsoft Office PowerPoint</Application>
  <PresentationFormat>Vlastní</PresentationFormat>
  <Paragraphs>40</Paragraphs>
  <Slides>9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Prezentace aplikace PowerPoint</vt:lpstr>
      <vt:lpstr>Průběh lidského života I.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Průběh lidského života.</dc:title>
  <dc:creator>Luďka Pavlíková</dc:creator>
  <cp:lastModifiedBy>Pavlíkova Luďka</cp:lastModifiedBy>
  <cp:revision>10</cp:revision>
  <dcterms:created xsi:type="dcterms:W3CDTF">2012-04-09T08:50:58Z</dcterms:created>
  <dcterms:modified xsi:type="dcterms:W3CDTF">2013-05-18T15:23:27Z</dcterms:modified>
</cp:coreProperties>
</file>