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1"/>
  </p:notesMasterIdLst>
  <p:handoutMasterIdLst>
    <p:handoutMasterId r:id="rId12"/>
  </p:handoutMasterIdLst>
  <p:sldIdLst>
    <p:sldId id="257" r:id="rId2"/>
    <p:sldId id="268" r:id="rId3"/>
    <p:sldId id="259" r:id="rId4"/>
    <p:sldId id="264" r:id="rId5"/>
    <p:sldId id="266" r:id="rId6"/>
    <p:sldId id="267" r:id="rId7"/>
    <p:sldId id="265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209F294-ED11-4AE8-A2DF-504ADCC0E544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4F6582F-A7C7-4953-9C49-AEDFFBE47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75482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22300F17-33CA-4845-99BE-D6CEA24B4BF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C33ADF2-43D8-4005-BFD1-3C8460202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26081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630C2B-C98D-4805-9FA1-AC3DDDAF28F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118ED8-4A6D-4C99-B491-61A0EB74F9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606802-A863-4A72-B771-E6A0041966D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09B79E-4814-42F5-A5EB-D71C718FDC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4C464B-F6B5-4A22-B00E-D32B04333E0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C3C018-9D60-4672-A530-0E698AD41C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D00B08-716B-4D1A-9537-F8E13841A0A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91D897-726B-49CA-9587-6BABE41607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B3B05B-08AA-41BB-AE3D-97B487BF62B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5BEB38-A38A-4235-A5E4-CDEC6D277A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B0AE09-AEB3-4BA4-AACA-E7DAAD47895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353621-4871-4039-8B04-4978B2A993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FDFEB3-D1A7-452C-A9E4-C61E2354B55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B1B53C-9F41-415A-B2BD-E52A1A3F3A1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084151-EBD5-49D2-B38C-D42BD5637E7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E0E32C-674F-47B9-9DAD-F55F8E4EF0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EFBCDA-CEB0-4CB3-84D8-ADA84CE859E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EDC5E2-8C1D-4E7F-9F30-9A34581D7C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37D88D-4E48-4400-B23F-24FD57FE69C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F597C9-82D7-4810-917C-5466E6024AF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122AE5-1064-4256-87F1-144BCE5980D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9F31A5-E056-4E7C-9A17-23C474CC020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D88A9B8-54C1-4408-B7FD-05546F98218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7B9645A-0172-473D-BA07-D525A4B2E3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algn="ctr" eaLnBrk="1" hangingPunct="1">
              <a:lnSpc>
                <a:spcPct val="90000"/>
              </a:lnSpc>
              <a:defRPr/>
            </a:pPr>
            <a:endParaRPr lang="cs-CZ" sz="2100" dirty="0" smtClean="0">
              <a:latin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Aids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VY_32_INOVACE_01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2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  <a:defRPr/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  <a:defRPr/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prevence HIV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01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Mohou se virem HIV nakazit toxikomané, kteří používají společné jehly?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Chrání hormonální antikoncepce před infekcí HIV?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Může HIV pozitivní matka porodit zdravé dítě?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Je možné onemocnění Aids v současnosti vyléčit?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Může se virus HIV přenést slinami?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AIDS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Zvyšuje promiskuitní chování riziko nákazy virem HIV?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2355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355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349</Words>
  <Application>Microsoft Office PowerPoint</Application>
  <PresentationFormat>Předvádění na obrazovce (4:3)</PresentationFormat>
  <Paragraphs>58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AIDS</vt:lpstr>
      <vt:lpstr>AIDS</vt:lpstr>
      <vt:lpstr>AIDS</vt:lpstr>
      <vt:lpstr>AIDS</vt:lpstr>
      <vt:lpstr>AIDS</vt:lpstr>
      <vt:lpstr>AIDS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39</cp:revision>
  <dcterms:created xsi:type="dcterms:W3CDTF">2011-05-26T14:17:08Z</dcterms:created>
  <dcterms:modified xsi:type="dcterms:W3CDTF">2011-12-10T14:09:17Z</dcterms:modified>
</cp:coreProperties>
</file>