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1" r:id="rId2"/>
    <p:sldId id="265" r:id="rId3"/>
    <p:sldId id="259" r:id="rId4"/>
    <p:sldId id="257" r:id="rId5"/>
    <p:sldId id="260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42753-F4BB-4146-822A-62376FCE59A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A2C6E3-2A88-41A3-8881-B1D6D274D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036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F2B9F19-7E2D-4A31-AB5E-2D42D9696E1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5C36E06-F025-4FFC-BDDB-F2B46E6389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liberecky-kraj.cz/galerie/53253_135_135_4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7_Poho&#345;&#237;%20&#268;R-Lu&#382;ick&#233;%20hory.pptx#5. Prezentace aplikace PowerPoint" TargetMode="External"/><Relationship Id="rId2" Type="http://schemas.openxmlformats.org/officeDocument/2006/relationships/hyperlink" Target="VY_32_INOVACE_07_Poho&#345;&#237;%20&#268;R-Lu&#382;ick&#233;%20hory.pptx#4.                      Nejvy&#353;&#353;&#237; hora &#8211; Lu&#382; (793 m n. m.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07_Poho&#345;&#237;%20&#268;R-Lu&#382;ick&#233;%20hory.pptx#6. Prezentace aplikace PowerPo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6215" y="5157192"/>
            <a:ext cx="595469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673" y="332656"/>
            <a:ext cx="7994727" cy="1584176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8390179"/>
              </p:ext>
            </p:extLst>
          </p:nvPr>
        </p:nvGraphicFramePr>
        <p:xfrm>
          <a:off x="1187624" y="2348880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VY_32_INOVACE_Pohoří ČR -Lužické hory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Anotace :</a:t>
            </a:r>
          </a:p>
          <a:p>
            <a:r>
              <a:rPr lang="cs-CZ" dirty="0"/>
              <a:t>Program slouží k procvičování a opakování </a:t>
            </a:r>
            <a:r>
              <a:rPr lang="cs-CZ" dirty="0" smtClean="0"/>
              <a:t>vlastivědného učiva ve 4. ročníku.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557660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		   Lužické hory</a:t>
            </a:r>
            <a:endParaRPr lang="cs-CZ" dirty="0"/>
          </a:p>
        </p:txBody>
      </p:sp>
      <p:pic>
        <p:nvPicPr>
          <p:cNvPr id="4" name="Picture 4" descr="C:\Documents and Settings\Polanská Marie\Dokumenty\Obrázky\250px-Luzicke_hory_CZ_I4A-2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91680" y="2276872"/>
            <a:ext cx="5613932" cy="3503095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/>
              <a:t>             Lužické hory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96268"/>
            <a:ext cx="5544616" cy="555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000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7239000" cy="648072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      </a:t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      Nejvyšší hora – </a:t>
            </a:r>
            <a:r>
              <a:rPr lang="cs-CZ" sz="3100" dirty="0" err="1" smtClean="0"/>
              <a:t>Luž</a:t>
            </a:r>
            <a:r>
              <a:rPr lang="cs-CZ" sz="3100" dirty="0" smtClean="0"/>
              <a:t> (793 </a:t>
            </a:r>
            <a:r>
              <a:rPr lang="cs-CZ" sz="3100" cap="none" dirty="0" smtClean="0"/>
              <a:t>m</a:t>
            </a:r>
            <a:r>
              <a:rPr lang="cs-CZ" sz="3100" cap="none" normalizeH="1" dirty="0" smtClean="0"/>
              <a:t> </a:t>
            </a:r>
            <a:r>
              <a:rPr lang="cs-CZ" sz="3100" cap="none" dirty="0" smtClean="0"/>
              <a:t>n. m.</a:t>
            </a:r>
            <a:r>
              <a:rPr lang="cs-CZ" sz="3100" dirty="0" smtClean="0"/>
              <a:t>)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dirty="0"/>
          </a:p>
        </p:txBody>
      </p:sp>
      <p:pic>
        <p:nvPicPr>
          <p:cNvPr id="4" name="Picture 3" descr="C:\Documents and Settings\Polanská Marie\Dokumenty\Obrázky\luzh0f01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4032448" cy="2613027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47216"/>
            <a:ext cx="3860406" cy="2893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14486"/>
            <a:ext cx="3546099" cy="2935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98184"/>
            <a:ext cx="3247206" cy="4059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5444927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Podzemní pískovcový lom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ve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Skalickém vrchu.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866146" y="5413318"/>
            <a:ext cx="43620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err="1">
                <a:latin typeface="Arial" pitchFamily="34" charset="0"/>
                <a:cs typeface="Arial" pitchFamily="34" charset="0"/>
              </a:rPr>
              <a:t>Riedelova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jeskyně u Dolního Prysku.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18473" y="216642"/>
            <a:ext cx="3621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Lužické podzemí</a:t>
            </a:r>
            <a:endParaRPr lang="cs-CZ" sz="3600" u="sng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098183"/>
            <a:ext cx="3247206" cy="4059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623455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63487"/>
            <a:ext cx="2376264" cy="286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7019" y="215642"/>
            <a:ext cx="71287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čedičová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Panská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skála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(lidově nazývaná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„Varhany“)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4653136"/>
            <a:ext cx="527003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 které pohádce jsme ji mohli vidět?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a/ Šíleně smutná princezna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b/ Princezna ze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mlejna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c/ Pyšná princezna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5" y="1363487"/>
            <a:ext cx="3454350" cy="2860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164123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7300664" cy="5907056"/>
          </a:xfrm>
        </p:spPr>
        <p:txBody>
          <a:bodyPr/>
          <a:lstStyle/>
          <a:p>
            <a:r>
              <a:rPr lang="cs-CZ" dirty="0" smtClean="0"/>
              <a:t>Lužickými horami prochází hranice mezi……………………a ……………………………</a:t>
            </a:r>
          </a:p>
          <a:p>
            <a:r>
              <a:rPr lang="cs-CZ" dirty="0" smtClean="0"/>
              <a:t>Nejvyšší hora………….měří ……….m.</a:t>
            </a:r>
          </a:p>
          <a:p>
            <a:r>
              <a:rPr lang="cs-CZ" dirty="0" smtClean="0"/>
              <a:t>Na východ od Lužických hor jsou ………………..hory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415712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7427168" cy="1675568"/>
          </a:xfrm>
        </p:spPr>
        <p:txBody>
          <a:bodyPr>
            <a:normAutofit/>
          </a:bodyPr>
          <a:lstStyle/>
          <a:p>
            <a:r>
              <a:rPr lang="cs-CZ" dirty="0"/>
              <a:t>Použitá literatura:</a:t>
            </a:r>
          </a:p>
          <a:p>
            <a:r>
              <a:rPr lang="cs-CZ" sz="2000" dirty="0"/>
              <a:t>Vlastivěda 4 ( učebnice pro 4.ročník základní školy) Poznáváme naši vlast (Nová škola)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Obdélník 1">
            <a:hlinkClick r:id="rId2" action="ppaction://hlinkpres?slideindex=4&amp;slidetitle=                     Nejvyšší hora – Luž (793 m n. m.)"/>
          </p:cNvPr>
          <p:cNvSpPr/>
          <p:nvPr/>
        </p:nvSpPr>
        <p:spPr>
          <a:xfrm>
            <a:off x="755576" y="1700808"/>
            <a:ext cx="671326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http://www.liberecky-kraj.cz/galerie/obrazky/imager.php?img=167792&amp;x=607&amp;y=455&amp;hash=6d1bf4a4c9eab819f875fdb6aedf95d5</a:t>
            </a:r>
          </a:p>
        </p:txBody>
      </p:sp>
      <p:sp>
        <p:nvSpPr>
          <p:cNvPr id="4" name="Obdélník 3">
            <a:hlinkClick r:id="rId3" action="ppaction://hlinkpres?slideindex=5&amp;slidetitle=Prezentace aplikace PowerPoint"/>
          </p:cNvPr>
          <p:cNvSpPr/>
          <p:nvPr/>
        </p:nvSpPr>
        <p:spPr>
          <a:xfrm>
            <a:off x="788521" y="2613392"/>
            <a:ext cx="69127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http://www.luzicke-hory.cz/galerie/fg/02/min/podz022.jpg</a:t>
            </a:r>
          </a:p>
        </p:txBody>
      </p:sp>
      <p:sp>
        <p:nvSpPr>
          <p:cNvPr id="5" name="Obdélník 4">
            <a:hlinkClick r:id="rId3" action="ppaction://hlinkpres?slideindex=5&amp;slidetitle=Prezentace aplikace PowerPoint"/>
          </p:cNvPr>
          <p:cNvSpPr/>
          <p:nvPr/>
        </p:nvSpPr>
        <p:spPr>
          <a:xfrm>
            <a:off x="788521" y="2951946"/>
            <a:ext cx="60694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http://www.luzicke-hory.cz/galerie/fg/02/min/podz015.jpg</a:t>
            </a:r>
          </a:p>
        </p:txBody>
      </p:sp>
      <p:sp>
        <p:nvSpPr>
          <p:cNvPr id="6" name="Obdélník 5">
            <a:hlinkClick r:id="rId4" action="ppaction://hlinkpres?slideindex=6&amp;slidetitle=Prezentace aplikace PowerPoint"/>
          </p:cNvPr>
          <p:cNvSpPr/>
          <p:nvPr/>
        </p:nvSpPr>
        <p:spPr>
          <a:xfrm>
            <a:off x="788520" y="3606951"/>
            <a:ext cx="70238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http://www.luzicke-hory.cz/mista/zm/09/min/pans0f02.jpg</a:t>
            </a:r>
          </a:p>
        </p:txBody>
      </p:sp>
      <p:sp>
        <p:nvSpPr>
          <p:cNvPr id="7" name="Obdélník 6">
            <a:hlinkClick r:id="rId4" action="ppaction://hlinkpres?slideindex=6&amp;slidetitle=Prezentace aplikace PowerPoint"/>
          </p:cNvPr>
          <p:cNvSpPr/>
          <p:nvPr/>
        </p:nvSpPr>
        <p:spPr>
          <a:xfrm>
            <a:off x="899591" y="3984957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http://www.luzicke-hory.cz/mista/zm/09/min/pans0f04.jpg</a:t>
            </a:r>
          </a:p>
        </p:txBody>
      </p:sp>
    </p:spTree>
    <p:extLst>
      <p:ext uri="{BB962C8B-B14F-4D97-AF65-F5344CB8AC3E}">
        <p14:creationId xmlns:p14="http://schemas.microsoft.com/office/powerpoint/2010/main" val="316947050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111</TotalTime>
  <Words>164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Prezentace aplikace PowerPoint</vt:lpstr>
      <vt:lpstr>     Lužické hory</vt:lpstr>
      <vt:lpstr>             Lužické hory</vt:lpstr>
      <vt:lpstr>                     Nejvyšší hora – Luž (793 m n. m.)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13</cp:revision>
  <dcterms:created xsi:type="dcterms:W3CDTF">2011-12-21T19:51:43Z</dcterms:created>
  <dcterms:modified xsi:type="dcterms:W3CDTF">2013-05-18T15:54:46Z</dcterms:modified>
</cp:coreProperties>
</file>