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4"/>
  </p:notesMasterIdLst>
  <p:handoutMasterIdLst>
    <p:handoutMasterId r:id="rId15"/>
  </p:handoutMasterIdLst>
  <p:sldIdLst>
    <p:sldId id="257" r:id="rId2"/>
    <p:sldId id="272" r:id="rId3"/>
    <p:sldId id="259" r:id="rId4"/>
    <p:sldId id="264" r:id="rId5"/>
    <p:sldId id="265" r:id="rId6"/>
    <p:sldId id="266" r:id="rId7"/>
    <p:sldId id="268" r:id="rId8"/>
    <p:sldId id="269" r:id="rId9"/>
    <p:sldId id="267" r:id="rId10"/>
    <p:sldId id="270" r:id="rId11"/>
    <p:sldId id="271" r:id="rId12"/>
    <p:sldId id="258" r:id="rId13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5260680E-D9D4-41BF-A435-E4E3895E50EB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F06887D8-A479-4BAB-B7DF-BD2594F301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41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4A9AAEC2-1755-4B25-8189-15F8F739DAC1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034E4503-7C6C-4691-9F8C-008C21742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187679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225C1D-703E-47F3-99CA-B30E8D25A35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F59373-0574-45F2-807E-06F0E45CAD1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D73F2F-58F1-4A01-9C9C-F8FD3FDEC50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1355BF-6466-40CE-BA98-95165CBD63E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566FEE-8021-4FCE-9E5D-2346E8D777C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B8A6F8-F26C-476E-9005-0F44B1073B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D7A893-910B-4B1F-AB00-EB7E8CB0BB8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655C93C-484B-42AB-835A-8BB9D9D9A3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78BEBDF-841F-42E0-B3AE-C9152FFDE90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4AF497-17DD-4B9D-A23A-B400C3E2ADA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3F61C1-E35F-4BC9-89A3-4A5F7AB1815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7951DAF-5CBA-4EB9-9B8D-E5BD6089B8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3EC7BB-4B84-46BA-AA98-64F94088F14B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8A2FFB-F2E3-44FD-A34D-3D85AE681F2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FF4EC9F-5E33-43B7-90C7-2BBA06794B5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9BE577-53C3-444B-8D6F-A2A5DCE71D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077CBE-83ED-4085-969B-172D81976914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6CEBD5-A34F-4407-898B-933A810990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7B82E1-BC9E-4091-94C2-A6C8D57D874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9CE3E9-8A77-46BB-967C-1836059174E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E47242-30C5-4AB4-A6DF-D1BDD04DEBC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3AED29-724A-4A4E-BF7A-DD3F97FAEA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2CB28DB-B5D1-46C3-AE4B-F91896FD334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2E2F943-5DED-413F-AE49-8EC59F928C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algn="ctr" eaLnBrk="1" hangingPunct="1">
              <a:lnSpc>
                <a:spcPct val="90000"/>
              </a:lnSpc>
              <a:defRPr/>
            </a:pPr>
            <a:endParaRPr lang="cs-CZ" sz="2100" dirty="0" smtClean="0">
              <a:latin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Budoucí matka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VY_32_INOVACE_02</a:t>
            </a:r>
          </a:p>
          <a:p>
            <a:pPr marL="0" indent="0" algn="ctr">
              <a:buNone/>
            </a:pPr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24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  <a:defRPr/>
            </a:pPr>
            <a:endParaRPr lang="cs-CZ" sz="44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90000"/>
              </a:lnSpc>
              <a:defRPr/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správné chování budoucí matky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030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</a:rPr>
              <a:t>Budoucí matka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Budoucí matka potřebuje zvýšené množství vápníku. 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</a:rPr>
              <a:t>Budoucí matka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V těhotenství je třeba se v jídle omezovat, zejména nejíst vůbec nic sladkého. 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</a:rPr>
              <a:t>Budoucí matka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Optimální růst plodu zajistí matka zvýšeným příjmem tuků. 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</a:rPr>
              <a:t>Budoucí matka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Budoucí matka potřebuje jíst zvýšené množství mléčných výrobků, libového masa a ryb. 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</a:rPr>
              <a:t>Budoucí matka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Jídelníček těhotné ženy by měl obsahovat více ovoce a zeleniny. 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</a:rPr>
              <a:t>Budoucí matka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Sladkosti jsou zdrojem energie, proto je těhotná žena nutně potřebuje. 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</a:rPr>
              <a:t>Budoucí matka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Těhotná žena potřebuje minerální látky, proto by měla všechny pokrmy více solit.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</a:rPr>
              <a:t>Budoucí matka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V těhotenství by žena měla jíst velké (dvojnásobné) porce energeticky vydatných pokrmů s nízkým obsahem bílkovin.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>
                <a:effectLst/>
              </a:rPr>
              <a:t>Budoucí matka</a:t>
            </a: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9. Ve stravě budoucí matky nesmí chybět dostatečné množství vitamínů a minerálních látek. 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26628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</a:rPr>
              <a:t>MARÁDOVÁ, Eva. Výchova ke zdraví. Vyd. 1. Praha : Fortuna, 2004. 64 s. ISBN 80-7168-914-9.</a:t>
            </a: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2662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386</TotalTime>
  <Words>521</Words>
  <Application>Microsoft Office PowerPoint</Application>
  <PresentationFormat>Předvádění na obrazovce (4:3)</PresentationFormat>
  <Paragraphs>73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Budoucí matka</vt:lpstr>
      <vt:lpstr>Budoucí matka</vt:lpstr>
      <vt:lpstr>Budoucí matka</vt:lpstr>
      <vt:lpstr>Budoucí matka</vt:lpstr>
      <vt:lpstr>Budoucí matka</vt:lpstr>
      <vt:lpstr>Budoucí matka</vt:lpstr>
      <vt:lpstr>Budoucí matka</vt:lpstr>
      <vt:lpstr>Budoucí matka</vt:lpstr>
      <vt:lpstr>Budoucí matka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39</cp:revision>
  <dcterms:created xsi:type="dcterms:W3CDTF">2011-05-26T14:17:08Z</dcterms:created>
  <dcterms:modified xsi:type="dcterms:W3CDTF">2011-12-10T14:09:58Z</dcterms:modified>
</cp:coreProperties>
</file>