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7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8" r:id="rId11"/>
    <p:sldId id="265" r:id="rId12"/>
    <p:sldId id="267" r:id="rId13"/>
    <p:sldId id="266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26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A752E4F-9853-4C78-84CF-6A7307234C6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9461077-C437-403E-B6E1-08A7EC038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185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D4BAD-9C73-4181-A961-782AF236601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/>
              <a:ahLst/>
              <a:cxnLst>
                <a:cxn ang="0">
                  <a:pos x="744" y="1669"/>
                </a:cxn>
                <a:cxn ang="0">
                  <a:pos x="852" y="1400"/>
                </a:cxn>
                <a:cxn ang="0">
                  <a:pos x="876" y="1171"/>
                </a:cxn>
                <a:cxn ang="0">
                  <a:pos x="979" y="1370"/>
                </a:cxn>
                <a:cxn ang="0">
                  <a:pos x="1231" y="1621"/>
                </a:cxn>
                <a:cxn ang="0">
                  <a:pos x="1471" y="1693"/>
                </a:cxn>
                <a:cxn ang="0">
                  <a:pos x="1819" y="1678"/>
                </a:cxn>
                <a:cxn ang="0">
                  <a:pos x="1893" y="1513"/>
                </a:cxn>
                <a:cxn ang="0">
                  <a:pos x="1874" y="1285"/>
                </a:cxn>
                <a:cxn ang="0">
                  <a:pos x="1783" y="967"/>
                </a:cxn>
                <a:cxn ang="0">
                  <a:pos x="1289" y="873"/>
                </a:cxn>
                <a:cxn ang="0">
                  <a:pos x="1549" y="745"/>
                </a:cxn>
                <a:cxn ang="0">
                  <a:pos x="1753" y="732"/>
                </a:cxn>
                <a:cxn ang="0">
                  <a:pos x="2107" y="618"/>
                </a:cxn>
                <a:cxn ang="0">
                  <a:pos x="2377" y="438"/>
                </a:cxn>
                <a:cxn ang="0">
                  <a:pos x="2420" y="343"/>
                </a:cxn>
                <a:cxn ang="0">
                  <a:pos x="2077" y="331"/>
                </a:cxn>
                <a:cxn ang="0">
                  <a:pos x="1951" y="301"/>
                </a:cxn>
                <a:cxn ang="0">
                  <a:pos x="1645" y="289"/>
                </a:cxn>
                <a:cxn ang="0">
                  <a:pos x="1297" y="408"/>
                </a:cxn>
                <a:cxn ang="0">
                  <a:pos x="1308" y="337"/>
                </a:cxn>
                <a:cxn ang="0">
                  <a:pos x="1453" y="168"/>
                </a:cxn>
                <a:cxn ang="0">
                  <a:pos x="1477" y="36"/>
                </a:cxn>
                <a:cxn ang="0">
                  <a:pos x="1417" y="24"/>
                </a:cxn>
                <a:cxn ang="0">
                  <a:pos x="1189" y="102"/>
                </a:cxn>
                <a:cxn ang="0">
                  <a:pos x="1026" y="144"/>
                </a:cxn>
                <a:cxn ang="0">
                  <a:pos x="889" y="331"/>
                </a:cxn>
                <a:cxn ang="0">
                  <a:pos x="726" y="480"/>
                </a:cxn>
                <a:cxn ang="0">
                  <a:pos x="643" y="540"/>
                </a:cxn>
                <a:cxn ang="0">
                  <a:pos x="600" y="516"/>
                </a:cxn>
                <a:cxn ang="0">
                  <a:pos x="552" y="486"/>
                </a:cxn>
                <a:cxn ang="0">
                  <a:pos x="528" y="462"/>
                </a:cxn>
                <a:cxn ang="0">
                  <a:pos x="474" y="426"/>
                </a:cxn>
                <a:cxn ang="0">
                  <a:pos x="415" y="390"/>
                </a:cxn>
                <a:cxn ang="0">
                  <a:pos x="366" y="366"/>
                </a:cxn>
                <a:cxn ang="0">
                  <a:pos x="192" y="234"/>
                </a:cxn>
                <a:cxn ang="0">
                  <a:pos x="570" y="564"/>
                </a:cxn>
                <a:cxn ang="0">
                  <a:pos x="444" y="732"/>
                </a:cxn>
                <a:cxn ang="0">
                  <a:pos x="318" y="787"/>
                </a:cxn>
                <a:cxn ang="0">
                  <a:pos x="127" y="853"/>
                </a:cxn>
                <a:cxn ang="0">
                  <a:pos x="0" y="1165"/>
                </a:cxn>
                <a:cxn ang="0">
                  <a:pos x="372" y="1015"/>
                </a:cxn>
                <a:cxn ang="0">
                  <a:pos x="222" y="1262"/>
                </a:cxn>
                <a:cxn ang="0">
                  <a:pos x="139" y="1459"/>
                </a:cxn>
                <a:cxn ang="0">
                  <a:pos x="102" y="1495"/>
                </a:cxn>
                <a:cxn ang="0">
                  <a:pos x="84" y="1519"/>
                </a:cxn>
                <a:cxn ang="0">
                  <a:pos x="96" y="1537"/>
                </a:cxn>
                <a:cxn ang="0">
                  <a:pos x="127" y="1567"/>
                </a:cxn>
                <a:cxn ang="0">
                  <a:pos x="145" y="1633"/>
                </a:cxn>
                <a:cxn ang="0">
                  <a:pos x="156" y="1693"/>
                </a:cxn>
                <a:cxn ang="0">
                  <a:pos x="162" y="1723"/>
                </a:cxn>
                <a:cxn ang="0">
                  <a:pos x="216" y="1802"/>
                </a:cxn>
                <a:cxn ang="0">
                  <a:pos x="228" y="1850"/>
                </a:cxn>
                <a:cxn ang="0">
                  <a:pos x="240" y="1904"/>
                </a:cxn>
                <a:cxn ang="0">
                  <a:pos x="246" y="1922"/>
                </a:cxn>
                <a:cxn ang="0">
                  <a:pos x="258" y="1970"/>
                </a:cxn>
                <a:cxn ang="0">
                  <a:pos x="462" y="1922"/>
                </a:cxn>
                <a:cxn ang="0">
                  <a:pos x="624" y="1778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/>
              <a:ahLst/>
              <a:cxnLst>
                <a:cxn ang="0">
                  <a:pos x="580" y="1043"/>
                </a:cxn>
                <a:cxn ang="0">
                  <a:pos x="544" y="683"/>
                </a:cxn>
                <a:cxn ang="0">
                  <a:pos x="670" y="395"/>
                </a:cxn>
                <a:cxn ang="0">
                  <a:pos x="927" y="587"/>
                </a:cxn>
                <a:cxn ang="0">
                  <a:pos x="1214" y="869"/>
                </a:cxn>
                <a:cxn ang="0">
                  <a:pos x="1483" y="1109"/>
                </a:cxn>
                <a:cxn ang="0">
                  <a:pos x="1800" y="1360"/>
                </a:cxn>
                <a:cxn ang="0">
                  <a:pos x="1883" y="1414"/>
                </a:cxn>
                <a:cxn ang="0">
                  <a:pos x="1836" y="1354"/>
                </a:cxn>
                <a:cxn ang="0">
                  <a:pos x="1411" y="1001"/>
                </a:cxn>
                <a:cxn ang="0">
                  <a:pos x="1088" y="683"/>
                </a:cxn>
                <a:cxn ang="0">
                  <a:pos x="723" y="329"/>
                </a:cxn>
                <a:cxn ang="0">
                  <a:pos x="999" y="311"/>
                </a:cxn>
                <a:cxn ang="0">
                  <a:pos x="1286" y="317"/>
                </a:cxn>
                <a:cxn ang="0">
                  <a:pos x="1614" y="269"/>
                </a:cxn>
                <a:cxn ang="0">
                  <a:pos x="2123" y="197"/>
                </a:cxn>
                <a:cxn ang="0">
                  <a:pos x="2075" y="173"/>
                </a:cxn>
                <a:cxn ang="0">
                  <a:pos x="1543" y="257"/>
                </a:cxn>
                <a:cxn ang="0">
                  <a:pos x="1208" y="275"/>
                </a:cxn>
                <a:cxn ang="0">
                  <a:pos x="759" y="257"/>
                </a:cxn>
                <a:cxn ang="0">
                  <a:pos x="819" y="227"/>
                </a:cxn>
                <a:cxn ang="0">
                  <a:pos x="1142" y="0"/>
                </a:cxn>
                <a:cxn ang="0">
                  <a:pos x="1088" y="30"/>
                </a:cxn>
                <a:cxn ang="0">
                  <a:pos x="1010" y="84"/>
                </a:cxn>
                <a:cxn ang="0">
                  <a:pos x="855" y="191"/>
                </a:cxn>
                <a:cxn ang="0">
                  <a:pos x="670" y="281"/>
                </a:cxn>
                <a:cxn ang="0">
                  <a:pos x="634" y="359"/>
                </a:cxn>
                <a:cxn ang="0">
                  <a:pos x="305" y="587"/>
                </a:cxn>
                <a:cxn ang="0">
                  <a:pos x="0" y="725"/>
                </a:cxn>
                <a:cxn ang="0">
                  <a:pos x="0" y="731"/>
                </a:cxn>
                <a:cxn ang="0">
                  <a:pos x="0" y="767"/>
                </a:cxn>
                <a:cxn ang="0">
                  <a:pos x="299" y="635"/>
                </a:cxn>
                <a:cxn ang="0">
                  <a:pos x="592" y="431"/>
                </a:cxn>
                <a:cxn ang="0">
                  <a:pos x="508" y="671"/>
                </a:cxn>
                <a:cxn ang="0">
                  <a:pos x="526" y="995"/>
                </a:cxn>
                <a:cxn ang="0">
                  <a:pos x="460" y="1168"/>
                </a:cxn>
                <a:cxn ang="0">
                  <a:pos x="329" y="1480"/>
                </a:cxn>
                <a:cxn ang="0">
                  <a:pos x="323" y="1696"/>
                </a:cxn>
                <a:cxn ang="0">
                  <a:pos x="329" y="1696"/>
                </a:cxn>
                <a:cxn ang="0">
                  <a:pos x="347" y="1552"/>
                </a:cxn>
                <a:cxn ang="0">
                  <a:pos x="580" y="1043"/>
                </a:cxn>
                <a:cxn ang="0">
                  <a:pos x="580" y="104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/>
              <a:ahLst/>
              <a:cxnLst>
                <a:cxn ang="0">
                  <a:pos x="3338" y="288"/>
                </a:cxn>
                <a:cxn ang="0">
                  <a:pos x="3194" y="258"/>
                </a:cxn>
                <a:cxn ang="0">
                  <a:pos x="2816" y="234"/>
                </a:cxn>
                <a:cxn ang="0">
                  <a:pos x="2330" y="306"/>
                </a:cxn>
                <a:cxn ang="0">
                  <a:pos x="2372" y="258"/>
                </a:cxn>
                <a:cxn ang="0">
                  <a:pos x="2624" y="132"/>
                </a:cxn>
                <a:cxn ang="0">
                  <a:pos x="2707" y="24"/>
                </a:cxn>
                <a:cxn ang="0">
                  <a:pos x="2642" y="12"/>
                </a:cxn>
                <a:cxn ang="0">
                  <a:pos x="2515" y="54"/>
                </a:cxn>
                <a:cxn ang="0">
                  <a:pos x="2324" y="66"/>
                </a:cxn>
                <a:cxn ang="0">
                  <a:pos x="2101" y="90"/>
                </a:cxn>
                <a:cxn ang="0">
                  <a:pos x="1855" y="228"/>
                </a:cxn>
                <a:cxn ang="0">
                  <a:pos x="1591" y="337"/>
                </a:cxn>
                <a:cxn ang="0">
                  <a:pos x="1459" y="379"/>
                </a:cxn>
                <a:cxn ang="0">
                  <a:pos x="1417" y="361"/>
                </a:cxn>
                <a:cxn ang="0">
                  <a:pos x="1363" y="331"/>
                </a:cxn>
                <a:cxn ang="0">
                  <a:pos x="1344" y="312"/>
                </a:cxn>
                <a:cxn ang="0">
                  <a:pos x="1290" y="288"/>
                </a:cxn>
                <a:cxn ang="0">
                  <a:pos x="1230" y="252"/>
                </a:cxn>
                <a:cxn ang="0">
                  <a:pos x="1119" y="227"/>
                </a:cxn>
                <a:cxn ang="0">
                  <a:pos x="1320" y="438"/>
                </a:cxn>
                <a:cxn ang="0">
                  <a:pos x="960" y="558"/>
                </a:cxn>
                <a:cxn ang="0">
                  <a:pos x="474" y="630"/>
                </a:cxn>
                <a:cxn ang="0">
                  <a:pos x="132" y="781"/>
                </a:cxn>
                <a:cxn ang="0">
                  <a:pos x="234" y="847"/>
                </a:cxn>
                <a:cxn ang="0">
                  <a:pos x="925" y="739"/>
                </a:cxn>
                <a:cxn ang="0">
                  <a:pos x="637" y="925"/>
                </a:cxn>
                <a:cxn ang="0">
                  <a:pos x="1405" y="943"/>
                </a:cxn>
                <a:cxn ang="0">
                  <a:pos x="1447" y="943"/>
                </a:cxn>
                <a:cxn ang="0">
                  <a:pos x="2888" y="859"/>
                </a:cxn>
                <a:cxn ang="0">
                  <a:pos x="2582" y="708"/>
                </a:cxn>
                <a:cxn ang="0">
                  <a:pos x="2299" y="606"/>
                </a:cxn>
                <a:cxn ang="0">
                  <a:pos x="2606" y="588"/>
                </a:cxn>
                <a:cxn ang="0">
                  <a:pos x="3001" y="582"/>
                </a:cxn>
                <a:cxn ang="0">
                  <a:pos x="3452" y="438"/>
                </a:cxn>
                <a:cxn ang="0">
                  <a:pos x="3668" y="312"/>
                </a:cxn>
                <a:cxn ang="0">
                  <a:pos x="3482" y="300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/>
              <a:ahLst/>
              <a:cxnLst>
                <a:cxn ang="0">
                  <a:pos x="323" y="1186"/>
                </a:cxn>
                <a:cxn ang="0">
                  <a:pos x="490" y="1192"/>
                </a:cxn>
                <a:cxn ang="0">
                  <a:pos x="580" y="1150"/>
                </a:cxn>
                <a:cxn ang="0">
                  <a:pos x="813" y="1085"/>
                </a:cxn>
                <a:cxn ang="0">
                  <a:pos x="933" y="1055"/>
                </a:cxn>
                <a:cxn ang="0">
                  <a:pos x="759" y="989"/>
                </a:cxn>
                <a:cxn ang="0">
                  <a:pos x="556" y="953"/>
                </a:cxn>
                <a:cxn ang="0">
                  <a:pos x="197" y="971"/>
                </a:cxn>
                <a:cxn ang="0">
                  <a:pos x="299" y="893"/>
                </a:cxn>
                <a:cxn ang="0">
                  <a:pos x="496" y="803"/>
                </a:cxn>
                <a:cxn ang="0">
                  <a:pos x="694" y="671"/>
                </a:cxn>
                <a:cxn ang="0">
                  <a:pos x="700" y="671"/>
                </a:cxn>
                <a:cxn ang="0">
                  <a:pos x="712" y="665"/>
                </a:cxn>
                <a:cxn ang="0">
                  <a:pos x="753" y="647"/>
                </a:cxn>
                <a:cxn ang="0">
                  <a:pos x="777" y="641"/>
                </a:cxn>
                <a:cxn ang="0">
                  <a:pos x="789" y="629"/>
                </a:cxn>
                <a:cxn ang="0">
                  <a:pos x="795" y="617"/>
                </a:cxn>
                <a:cxn ang="0">
                  <a:pos x="789" y="611"/>
                </a:cxn>
                <a:cxn ang="0">
                  <a:pos x="783" y="599"/>
                </a:cxn>
                <a:cxn ang="0">
                  <a:pos x="783" y="575"/>
                </a:cxn>
                <a:cxn ang="0">
                  <a:pos x="795" y="545"/>
                </a:cxn>
                <a:cxn ang="0">
                  <a:pos x="807" y="515"/>
                </a:cxn>
                <a:cxn ang="0">
                  <a:pos x="825" y="485"/>
                </a:cxn>
                <a:cxn ang="0">
                  <a:pos x="837" y="455"/>
                </a:cxn>
                <a:cxn ang="0">
                  <a:pos x="843" y="437"/>
                </a:cxn>
                <a:cxn ang="0">
                  <a:pos x="849" y="431"/>
                </a:cxn>
                <a:cxn ang="0">
                  <a:pos x="849" y="347"/>
                </a:cxn>
                <a:cxn ang="0">
                  <a:pos x="849" y="341"/>
                </a:cxn>
                <a:cxn ang="0">
                  <a:pos x="855" y="335"/>
                </a:cxn>
                <a:cxn ang="0">
                  <a:pos x="873" y="305"/>
                </a:cxn>
                <a:cxn ang="0">
                  <a:pos x="885" y="269"/>
                </a:cxn>
                <a:cxn ang="0">
                  <a:pos x="897" y="239"/>
                </a:cxn>
                <a:cxn ang="0">
                  <a:pos x="903" y="227"/>
                </a:cxn>
                <a:cxn ang="0">
                  <a:pos x="909" y="215"/>
                </a:cxn>
                <a:cxn ang="0">
                  <a:pos x="927" y="173"/>
                </a:cxn>
                <a:cxn ang="0">
                  <a:pos x="945" y="137"/>
                </a:cxn>
                <a:cxn ang="0">
                  <a:pos x="951" y="125"/>
                </a:cxn>
                <a:cxn ang="0">
                  <a:pos x="951" y="119"/>
                </a:cxn>
                <a:cxn ang="0">
                  <a:pos x="969" y="0"/>
                </a:cxn>
                <a:cxn ang="0">
                  <a:pos x="945" y="47"/>
                </a:cxn>
                <a:cxn ang="0">
                  <a:pos x="783" y="113"/>
                </a:cxn>
                <a:cxn ang="0">
                  <a:pos x="706" y="161"/>
                </a:cxn>
                <a:cxn ang="0">
                  <a:pos x="460" y="233"/>
                </a:cxn>
                <a:cxn ang="0">
                  <a:pos x="281" y="287"/>
                </a:cxn>
                <a:cxn ang="0">
                  <a:pos x="173" y="293"/>
                </a:cxn>
                <a:cxn ang="0">
                  <a:pos x="12" y="485"/>
                </a:cxn>
                <a:cxn ang="0">
                  <a:pos x="0" y="509"/>
                </a:cxn>
                <a:cxn ang="0">
                  <a:pos x="0" y="1186"/>
                </a:cxn>
                <a:cxn ang="0">
                  <a:pos x="96" y="1180"/>
                </a:cxn>
                <a:cxn ang="0">
                  <a:pos x="323" y="1186"/>
                </a:cxn>
                <a:cxn ang="0">
                  <a:pos x="323" y="1186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/>
              <a:ahLst/>
              <a:cxnLst>
                <a:cxn ang="0">
                  <a:pos x="859" y="612"/>
                </a:cxn>
                <a:cxn ang="0">
                  <a:pos x="1087" y="853"/>
                </a:cxn>
                <a:cxn ang="0">
                  <a:pos x="961" y="913"/>
                </a:cxn>
                <a:cxn ang="0">
                  <a:pos x="786" y="883"/>
                </a:cxn>
                <a:cxn ang="0">
                  <a:pos x="450" y="931"/>
                </a:cxn>
                <a:cxn ang="0">
                  <a:pos x="150" y="1075"/>
                </a:cxn>
                <a:cxn ang="0">
                  <a:pos x="78" y="1165"/>
                </a:cxn>
                <a:cxn ang="0">
                  <a:pos x="361" y="1256"/>
                </a:cxn>
                <a:cxn ang="0">
                  <a:pos x="444" y="1316"/>
                </a:cxn>
                <a:cxn ang="0">
                  <a:pos x="697" y="1400"/>
                </a:cxn>
                <a:cxn ang="0">
                  <a:pos x="1026" y="1346"/>
                </a:cxn>
                <a:cxn ang="0">
                  <a:pos x="991" y="1412"/>
                </a:cxn>
                <a:cxn ang="0">
                  <a:pos x="804" y="1574"/>
                </a:cxn>
                <a:cxn ang="0">
                  <a:pos x="726" y="1718"/>
                </a:cxn>
                <a:cxn ang="0">
                  <a:pos x="768" y="1742"/>
                </a:cxn>
                <a:cxn ang="0">
                  <a:pos x="865" y="1693"/>
                </a:cxn>
                <a:cxn ang="0">
                  <a:pos x="991" y="1699"/>
                </a:cxn>
                <a:cxn ang="0">
                  <a:pos x="1135" y="1627"/>
                </a:cxn>
                <a:cxn ang="0">
                  <a:pos x="1183" y="1669"/>
                </a:cxn>
                <a:cxn ang="0">
                  <a:pos x="1399" y="1436"/>
                </a:cxn>
                <a:cxn ang="0">
                  <a:pos x="1615" y="1334"/>
                </a:cxn>
                <a:cxn ang="0">
                  <a:pos x="1645" y="1370"/>
                </a:cxn>
                <a:cxn ang="0">
                  <a:pos x="1681" y="1430"/>
                </a:cxn>
                <a:cxn ang="0">
                  <a:pos x="1699" y="1466"/>
                </a:cxn>
                <a:cxn ang="0">
                  <a:pos x="1747" y="1550"/>
                </a:cxn>
                <a:cxn ang="0">
                  <a:pos x="1772" y="1586"/>
                </a:cxn>
                <a:cxn ang="0">
                  <a:pos x="2124" y="2248"/>
                </a:cxn>
                <a:cxn ang="0">
                  <a:pos x="1693" y="1322"/>
                </a:cxn>
                <a:cxn ang="0">
                  <a:pos x="1861" y="1165"/>
                </a:cxn>
                <a:cxn ang="0">
                  <a:pos x="2173" y="1099"/>
                </a:cxn>
                <a:cxn ang="0">
                  <a:pos x="2390" y="1009"/>
                </a:cxn>
                <a:cxn ang="0">
                  <a:pos x="2570" y="805"/>
                </a:cxn>
                <a:cxn ang="0">
                  <a:pos x="2342" y="781"/>
                </a:cxn>
                <a:cxn ang="0">
                  <a:pos x="2114" y="763"/>
                </a:cxn>
                <a:cxn ang="0">
                  <a:pos x="2408" y="433"/>
                </a:cxn>
                <a:cxn ang="0">
                  <a:pos x="2426" y="421"/>
                </a:cxn>
                <a:cxn ang="0">
                  <a:pos x="2474" y="379"/>
                </a:cxn>
                <a:cxn ang="0">
                  <a:pos x="2492" y="355"/>
                </a:cxn>
                <a:cxn ang="0">
                  <a:pos x="2474" y="337"/>
                </a:cxn>
                <a:cxn ang="0">
                  <a:pos x="2474" y="271"/>
                </a:cxn>
                <a:cxn ang="0">
                  <a:pos x="2492" y="192"/>
                </a:cxn>
                <a:cxn ang="0">
                  <a:pos x="2504" y="132"/>
                </a:cxn>
                <a:cxn ang="0">
                  <a:pos x="2492" y="36"/>
                </a:cxn>
                <a:cxn ang="0">
                  <a:pos x="2492" y="24"/>
                </a:cxn>
                <a:cxn ang="0">
                  <a:pos x="2102" y="0"/>
                </a:cxn>
                <a:cxn ang="0">
                  <a:pos x="1909" y="90"/>
                </a:cxn>
                <a:cxn ang="0">
                  <a:pos x="1747" y="535"/>
                </a:cxn>
                <a:cxn ang="0">
                  <a:pos x="1711" y="469"/>
                </a:cxn>
                <a:cxn ang="0">
                  <a:pos x="1633" y="144"/>
                </a:cxn>
                <a:cxn ang="0">
                  <a:pos x="1579" y="0"/>
                </a:cxn>
                <a:cxn ang="0">
                  <a:pos x="738" y="186"/>
                </a:cxn>
                <a:cxn ang="0">
                  <a:pos x="756" y="46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/>
              <a:ahLst/>
              <a:cxnLst>
                <a:cxn ang="0">
                  <a:pos x="1034" y="767"/>
                </a:cxn>
                <a:cxn ang="0">
                  <a:pos x="1190" y="1235"/>
                </a:cxn>
                <a:cxn ang="0">
                  <a:pos x="956" y="1193"/>
                </a:cxn>
                <a:cxn ang="0">
                  <a:pos x="723" y="1127"/>
                </a:cxn>
                <a:cxn ang="0">
                  <a:pos x="442" y="1109"/>
                </a:cxn>
                <a:cxn ang="0">
                  <a:pos x="0" y="1079"/>
                </a:cxn>
                <a:cxn ang="0">
                  <a:pos x="30" y="1115"/>
                </a:cxn>
                <a:cxn ang="0">
                  <a:pos x="496" y="1133"/>
                </a:cxn>
                <a:cxn ang="0">
                  <a:pos x="777" y="1187"/>
                </a:cxn>
                <a:cxn ang="0">
                  <a:pos x="1130" y="1301"/>
                </a:cxn>
                <a:cxn ang="0">
                  <a:pos x="1070" y="1319"/>
                </a:cxn>
                <a:cxn ang="0">
                  <a:pos x="711" y="1505"/>
                </a:cxn>
                <a:cxn ang="0">
                  <a:pos x="765" y="1481"/>
                </a:cxn>
                <a:cxn ang="0">
                  <a:pos x="861" y="1439"/>
                </a:cxn>
                <a:cxn ang="0">
                  <a:pos x="1022" y="1355"/>
                </a:cxn>
                <a:cxn ang="0">
                  <a:pos x="1214" y="1295"/>
                </a:cxn>
                <a:cxn ang="0">
                  <a:pos x="1267" y="1223"/>
                </a:cxn>
                <a:cxn ang="0">
                  <a:pos x="1632" y="1043"/>
                </a:cxn>
                <a:cxn ang="0">
                  <a:pos x="1931" y="953"/>
                </a:cxn>
                <a:cxn ang="0">
                  <a:pos x="2176" y="821"/>
                </a:cxn>
                <a:cxn ang="0">
                  <a:pos x="1961" y="911"/>
                </a:cxn>
                <a:cxn ang="0">
                  <a:pos x="1656" y="989"/>
                </a:cxn>
                <a:cxn ang="0">
                  <a:pos x="1339" y="1151"/>
                </a:cxn>
                <a:cxn ang="0">
                  <a:pos x="1501" y="905"/>
                </a:cxn>
                <a:cxn ang="0">
                  <a:pos x="1620" y="545"/>
                </a:cxn>
                <a:cxn ang="0">
                  <a:pos x="1740" y="372"/>
                </a:cxn>
                <a:cxn ang="0">
                  <a:pos x="1979" y="60"/>
                </a:cxn>
                <a:cxn ang="0">
                  <a:pos x="2003" y="0"/>
                </a:cxn>
                <a:cxn ang="0">
                  <a:pos x="1973" y="0"/>
                </a:cxn>
                <a:cxn ang="0">
                  <a:pos x="1596" y="480"/>
                </a:cxn>
                <a:cxn ang="0">
                  <a:pos x="1477" y="887"/>
                </a:cxn>
                <a:cxn ang="0">
                  <a:pos x="1255" y="1175"/>
                </a:cxn>
                <a:cxn ang="0">
                  <a:pos x="1130" y="905"/>
                </a:cxn>
                <a:cxn ang="0">
                  <a:pos x="1010" y="540"/>
                </a:cxn>
                <a:cxn ang="0">
                  <a:pos x="885" y="222"/>
                </a:cxn>
                <a:cxn ang="0">
                  <a:pos x="789" y="0"/>
                </a:cxn>
                <a:cxn ang="0">
                  <a:pos x="753" y="0"/>
                </a:cxn>
                <a:cxn ang="0">
                  <a:pos x="903" y="354"/>
                </a:cxn>
                <a:cxn ang="0">
                  <a:pos x="1034" y="767"/>
                </a:cxn>
                <a:cxn ang="0">
                  <a:pos x="1034" y="767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/>
              <a:ahLst/>
              <a:cxnLst>
                <a:cxn ang="0">
                  <a:pos x="161" y="564"/>
                </a:cxn>
                <a:cxn ang="0">
                  <a:pos x="329" y="438"/>
                </a:cxn>
                <a:cxn ang="0">
                  <a:pos x="646" y="216"/>
                </a:cxn>
                <a:cxn ang="0">
                  <a:pos x="813" y="0"/>
                </a:cxn>
                <a:cxn ang="0">
                  <a:pos x="676" y="150"/>
                </a:cxn>
                <a:cxn ang="0">
                  <a:pos x="144" y="504"/>
                </a:cxn>
                <a:cxn ang="0">
                  <a:pos x="0" y="732"/>
                </a:cxn>
                <a:cxn ang="0">
                  <a:pos x="0" y="804"/>
                </a:cxn>
                <a:cxn ang="0">
                  <a:pos x="161" y="564"/>
                </a:cxn>
                <a:cxn ang="0">
                  <a:pos x="161" y="564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/>
              <a:ahLst/>
              <a:cxnLst>
                <a:cxn ang="0">
                  <a:pos x="460" y="66"/>
                </a:cxn>
                <a:cxn ang="0">
                  <a:pos x="759" y="0"/>
                </a:cxn>
                <a:cxn ang="0">
                  <a:pos x="496" y="36"/>
                </a:cxn>
                <a:cxn ang="0">
                  <a:pos x="138" y="48"/>
                </a:cxn>
                <a:cxn ang="0">
                  <a:pos x="0" y="78"/>
                </a:cxn>
                <a:cxn ang="0">
                  <a:pos x="0" y="107"/>
                </a:cxn>
                <a:cxn ang="0">
                  <a:pos x="96" y="89"/>
                </a:cxn>
                <a:cxn ang="0">
                  <a:pos x="460" y="66"/>
                </a:cxn>
                <a:cxn ang="0">
                  <a:pos x="460" y="66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/>
              <a:ahLst/>
              <a:cxnLst>
                <a:cxn ang="0">
                  <a:pos x="1387" y="239"/>
                </a:cxn>
                <a:cxn ang="0">
                  <a:pos x="1734" y="233"/>
                </a:cxn>
                <a:cxn ang="0">
                  <a:pos x="2087" y="251"/>
                </a:cxn>
                <a:cxn ang="0">
                  <a:pos x="2505" y="233"/>
                </a:cxn>
                <a:cxn ang="0">
                  <a:pos x="3169" y="204"/>
                </a:cxn>
                <a:cxn ang="0">
                  <a:pos x="3115" y="186"/>
                </a:cxn>
                <a:cxn ang="0">
                  <a:pos x="2422" y="221"/>
                </a:cxn>
                <a:cxn ang="0">
                  <a:pos x="2003" y="221"/>
                </a:cxn>
                <a:cxn ang="0">
                  <a:pos x="1459" y="186"/>
                </a:cxn>
                <a:cxn ang="0">
                  <a:pos x="1543" y="168"/>
                </a:cxn>
                <a:cxn ang="0">
                  <a:pos x="2039" y="0"/>
                </a:cxn>
                <a:cxn ang="0">
                  <a:pos x="1961" y="24"/>
                </a:cxn>
                <a:cxn ang="0">
                  <a:pos x="1836" y="66"/>
                </a:cxn>
                <a:cxn ang="0">
                  <a:pos x="1602" y="138"/>
                </a:cxn>
                <a:cxn ang="0">
                  <a:pos x="1339" y="198"/>
                </a:cxn>
                <a:cxn ang="0">
                  <a:pos x="1268" y="251"/>
                </a:cxn>
                <a:cxn ang="0">
                  <a:pos x="765" y="413"/>
                </a:cxn>
                <a:cxn ang="0">
                  <a:pos x="335" y="503"/>
                </a:cxn>
                <a:cxn ang="0">
                  <a:pos x="0" y="617"/>
                </a:cxn>
                <a:cxn ang="0">
                  <a:pos x="299" y="539"/>
                </a:cxn>
                <a:cxn ang="0">
                  <a:pos x="735" y="449"/>
                </a:cxn>
                <a:cxn ang="0">
                  <a:pos x="1178" y="311"/>
                </a:cxn>
                <a:cxn ang="0">
                  <a:pos x="981" y="491"/>
                </a:cxn>
                <a:cxn ang="0">
                  <a:pos x="867" y="743"/>
                </a:cxn>
                <a:cxn ang="0">
                  <a:pos x="861" y="743"/>
                </a:cxn>
                <a:cxn ang="0">
                  <a:pos x="933" y="743"/>
                </a:cxn>
                <a:cxn ang="0">
                  <a:pos x="1022" y="497"/>
                </a:cxn>
                <a:cxn ang="0">
                  <a:pos x="1297" y="281"/>
                </a:cxn>
                <a:cxn ang="0">
                  <a:pos x="1531" y="449"/>
                </a:cxn>
                <a:cxn ang="0">
                  <a:pos x="1770" y="677"/>
                </a:cxn>
                <a:cxn ang="0">
                  <a:pos x="1854" y="743"/>
                </a:cxn>
                <a:cxn ang="0">
                  <a:pos x="1919" y="743"/>
                </a:cxn>
                <a:cxn ang="0">
                  <a:pos x="1692" y="527"/>
                </a:cxn>
                <a:cxn ang="0">
                  <a:pos x="1387" y="239"/>
                </a:cxn>
                <a:cxn ang="0">
                  <a:pos x="1387" y="23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/>
              <a:ahLst/>
              <a:cxnLst>
                <a:cxn ang="0">
                  <a:pos x="871" y="1423"/>
                </a:cxn>
                <a:cxn ang="0">
                  <a:pos x="907" y="1393"/>
                </a:cxn>
                <a:cxn ang="0">
                  <a:pos x="991" y="1320"/>
                </a:cxn>
                <a:cxn ang="0">
                  <a:pos x="1033" y="1297"/>
                </a:cxn>
                <a:cxn ang="0">
                  <a:pos x="1086" y="1249"/>
                </a:cxn>
                <a:cxn ang="0">
                  <a:pos x="1123" y="1219"/>
                </a:cxn>
                <a:cxn ang="0">
                  <a:pos x="1057" y="1153"/>
                </a:cxn>
                <a:cxn ang="0">
                  <a:pos x="877" y="1021"/>
                </a:cxn>
                <a:cxn ang="0">
                  <a:pos x="655" y="907"/>
                </a:cxn>
                <a:cxn ang="0">
                  <a:pos x="655" y="846"/>
                </a:cxn>
                <a:cxn ang="0">
                  <a:pos x="643" y="708"/>
                </a:cxn>
                <a:cxn ang="0">
                  <a:pos x="552" y="642"/>
                </a:cxn>
                <a:cxn ang="0">
                  <a:pos x="510" y="570"/>
                </a:cxn>
                <a:cxn ang="0">
                  <a:pos x="637" y="564"/>
                </a:cxn>
                <a:cxn ang="0">
                  <a:pos x="763" y="570"/>
                </a:cxn>
                <a:cxn ang="0">
                  <a:pos x="1091" y="850"/>
                </a:cxn>
                <a:cxn ang="0">
                  <a:pos x="1009" y="566"/>
                </a:cxn>
                <a:cxn ang="0">
                  <a:pos x="1054" y="265"/>
                </a:cxn>
                <a:cxn ang="0">
                  <a:pos x="1249" y="0"/>
                </a:cxn>
                <a:cxn ang="0">
                  <a:pos x="1466" y="292"/>
                </a:cxn>
                <a:cxn ang="0">
                  <a:pos x="1475" y="548"/>
                </a:cxn>
                <a:cxn ang="0">
                  <a:pos x="1567" y="630"/>
                </a:cxn>
                <a:cxn ang="0">
                  <a:pos x="1795" y="365"/>
                </a:cxn>
                <a:cxn ang="0">
                  <a:pos x="2245" y="150"/>
                </a:cxn>
                <a:cxn ang="0">
                  <a:pos x="2618" y="180"/>
                </a:cxn>
                <a:cxn ang="0">
                  <a:pos x="3050" y="150"/>
                </a:cxn>
                <a:cxn ang="0">
                  <a:pos x="3140" y="210"/>
                </a:cxn>
                <a:cxn ang="0">
                  <a:pos x="2990" y="210"/>
                </a:cxn>
                <a:cxn ang="0">
                  <a:pos x="2834" y="377"/>
                </a:cxn>
                <a:cxn ang="0">
                  <a:pos x="2702" y="648"/>
                </a:cxn>
                <a:cxn ang="0">
                  <a:pos x="2582" y="828"/>
                </a:cxn>
                <a:cxn ang="0">
                  <a:pos x="2234" y="1009"/>
                </a:cxn>
                <a:cxn ang="0">
                  <a:pos x="1963" y="1075"/>
                </a:cxn>
                <a:cxn ang="0">
                  <a:pos x="2257" y="1111"/>
                </a:cxn>
                <a:cxn ang="0">
                  <a:pos x="2600" y="1207"/>
                </a:cxn>
                <a:cxn ang="0">
                  <a:pos x="2894" y="1441"/>
                </a:cxn>
                <a:cxn ang="0">
                  <a:pos x="3122" y="1555"/>
                </a:cxn>
                <a:cxn ang="0">
                  <a:pos x="3032" y="1585"/>
                </a:cxn>
                <a:cxn ang="0">
                  <a:pos x="3008" y="1591"/>
                </a:cxn>
                <a:cxn ang="0">
                  <a:pos x="2960" y="1597"/>
                </a:cxn>
                <a:cxn ang="0">
                  <a:pos x="2882" y="1609"/>
                </a:cxn>
                <a:cxn ang="0">
                  <a:pos x="2846" y="1609"/>
                </a:cxn>
                <a:cxn ang="0">
                  <a:pos x="2774" y="1615"/>
                </a:cxn>
                <a:cxn ang="0">
                  <a:pos x="2726" y="1621"/>
                </a:cxn>
                <a:cxn ang="0">
                  <a:pos x="2708" y="1621"/>
                </a:cxn>
                <a:cxn ang="0">
                  <a:pos x="2594" y="1657"/>
                </a:cxn>
                <a:cxn ang="0">
                  <a:pos x="2533" y="1663"/>
                </a:cxn>
                <a:cxn ang="0">
                  <a:pos x="2444" y="1675"/>
                </a:cxn>
                <a:cxn ang="0">
                  <a:pos x="2378" y="1687"/>
                </a:cxn>
                <a:cxn ang="0">
                  <a:pos x="2360" y="1705"/>
                </a:cxn>
                <a:cxn ang="0">
                  <a:pos x="2305" y="1687"/>
                </a:cxn>
                <a:cxn ang="0">
                  <a:pos x="2263" y="1663"/>
                </a:cxn>
                <a:cxn ang="0">
                  <a:pos x="2017" y="1585"/>
                </a:cxn>
                <a:cxn ang="0">
                  <a:pos x="1711" y="1453"/>
                </a:cxn>
                <a:cxn ang="0">
                  <a:pos x="1880" y="1844"/>
                </a:cxn>
                <a:cxn ang="0">
                  <a:pos x="1771" y="1922"/>
                </a:cxn>
                <a:cxn ang="0">
                  <a:pos x="1531" y="1753"/>
                </a:cxn>
                <a:cxn ang="0">
                  <a:pos x="1411" y="1477"/>
                </a:cxn>
                <a:cxn ang="0">
                  <a:pos x="1219" y="1291"/>
                </a:cxn>
                <a:cxn ang="0">
                  <a:pos x="127" y="2006"/>
                </a:cxn>
                <a:cxn ang="0">
                  <a:pos x="865" y="1429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/>
              <a:ahLst/>
              <a:cxnLst>
                <a:cxn ang="0">
                  <a:pos x="318" y="1078"/>
                </a:cxn>
                <a:cxn ang="0">
                  <a:pos x="217" y="928"/>
                </a:cxn>
                <a:cxn ang="0">
                  <a:pos x="102" y="808"/>
                </a:cxn>
                <a:cxn ang="0">
                  <a:pos x="36" y="742"/>
                </a:cxn>
                <a:cxn ang="0">
                  <a:pos x="0" y="700"/>
                </a:cxn>
                <a:cxn ang="0">
                  <a:pos x="270" y="958"/>
                </a:cxn>
                <a:cxn ang="0">
                  <a:pos x="294" y="1006"/>
                </a:cxn>
                <a:cxn ang="0">
                  <a:pos x="367" y="670"/>
                </a:cxn>
                <a:cxn ang="0">
                  <a:pos x="379" y="411"/>
                </a:cxn>
                <a:cxn ang="0">
                  <a:pos x="347" y="118"/>
                </a:cxn>
                <a:cxn ang="0">
                  <a:pos x="393" y="0"/>
                </a:cxn>
                <a:cxn ang="0">
                  <a:pos x="397" y="357"/>
                </a:cxn>
                <a:cxn ang="0">
                  <a:pos x="421" y="609"/>
                </a:cxn>
                <a:cxn ang="0">
                  <a:pos x="385" y="826"/>
                </a:cxn>
                <a:cxn ang="0">
                  <a:pos x="385" y="1036"/>
                </a:cxn>
                <a:cxn ang="0">
                  <a:pos x="877" y="784"/>
                </a:cxn>
                <a:cxn ang="0">
                  <a:pos x="1309" y="555"/>
                </a:cxn>
                <a:cxn ang="0">
                  <a:pos x="1802" y="249"/>
                </a:cxn>
                <a:cxn ang="0">
                  <a:pos x="2096" y="69"/>
                </a:cxn>
                <a:cxn ang="0">
                  <a:pos x="1814" y="279"/>
                </a:cxn>
                <a:cxn ang="0">
                  <a:pos x="1453" y="501"/>
                </a:cxn>
                <a:cxn ang="0">
                  <a:pos x="1123" y="700"/>
                </a:cxn>
                <a:cxn ang="0">
                  <a:pos x="739" y="898"/>
                </a:cxn>
                <a:cxn ang="0">
                  <a:pos x="463" y="1084"/>
                </a:cxn>
                <a:cxn ang="0">
                  <a:pos x="817" y="1193"/>
                </a:cxn>
                <a:cxn ang="0">
                  <a:pos x="1285" y="1187"/>
                </a:cxn>
                <a:cxn ang="0">
                  <a:pos x="1916" y="1396"/>
                </a:cxn>
                <a:cxn ang="0">
                  <a:pos x="2144" y="1420"/>
                </a:cxn>
                <a:cxn ang="0">
                  <a:pos x="1814" y="1408"/>
                </a:cxn>
                <a:cxn ang="0">
                  <a:pos x="1435" y="1288"/>
                </a:cxn>
                <a:cxn ang="0">
                  <a:pos x="1219" y="1229"/>
                </a:cxn>
                <a:cxn ang="0">
                  <a:pos x="799" y="1223"/>
                </a:cxn>
                <a:cxn ang="0">
                  <a:pos x="505" y="1145"/>
                </a:cxn>
                <a:cxn ang="0">
                  <a:pos x="733" y="1378"/>
                </a:cxn>
                <a:cxn ang="0">
                  <a:pos x="877" y="1619"/>
                </a:cxn>
                <a:cxn ang="0">
                  <a:pos x="1009" y="1787"/>
                </a:cxn>
                <a:cxn ang="0">
                  <a:pos x="817" y="1607"/>
                </a:cxn>
                <a:cxn ang="0">
                  <a:pos x="673" y="1372"/>
                </a:cxn>
                <a:cxn ang="0">
                  <a:pos x="415" y="1109"/>
                </a:cxn>
                <a:cxn ang="0">
                  <a:pos x="318" y="1078"/>
                </a:cxn>
                <a:cxn ang="0">
                  <a:pos x="318" y="1078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/>
              <a:ahLst/>
              <a:cxnLst>
                <a:cxn ang="0">
                  <a:pos x="1814" y="606"/>
                </a:cxn>
                <a:cxn ang="0">
                  <a:pos x="1615" y="252"/>
                </a:cxn>
                <a:cxn ang="0">
                  <a:pos x="1345" y="132"/>
                </a:cxn>
                <a:cxn ang="0">
                  <a:pos x="1381" y="492"/>
                </a:cxn>
                <a:cxn ang="0">
                  <a:pos x="955" y="221"/>
                </a:cxn>
                <a:cxn ang="0">
                  <a:pos x="877" y="161"/>
                </a:cxn>
                <a:cxn ang="0">
                  <a:pos x="841" y="167"/>
                </a:cxn>
                <a:cxn ang="0">
                  <a:pos x="720" y="161"/>
                </a:cxn>
                <a:cxn ang="0">
                  <a:pos x="613" y="144"/>
                </a:cxn>
                <a:cxn ang="0">
                  <a:pos x="492" y="161"/>
                </a:cxn>
                <a:cxn ang="0">
                  <a:pos x="432" y="150"/>
                </a:cxn>
                <a:cxn ang="0">
                  <a:pos x="342" y="138"/>
                </a:cxn>
                <a:cxn ang="0">
                  <a:pos x="246" y="126"/>
                </a:cxn>
                <a:cxn ang="0">
                  <a:pos x="174" y="114"/>
                </a:cxn>
                <a:cxn ang="0">
                  <a:pos x="216" y="240"/>
                </a:cxn>
                <a:cxn ang="0">
                  <a:pos x="607" y="588"/>
                </a:cxn>
                <a:cxn ang="0">
                  <a:pos x="1177" y="817"/>
                </a:cxn>
                <a:cxn ang="0">
                  <a:pos x="972" y="871"/>
                </a:cxn>
                <a:cxn ang="0">
                  <a:pos x="492" y="1111"/>
                </a:cxn>
                <a:cxn ang="0">
                  <a:pos x="276" y="1441"/>
                </a:cxn>
                <a:cxn ang="0">
                  <a:pos x="42" y="1441"/>
                </a:cxn>
                <a:cxn ang="0">
                  <a:pos x="367" y="1585"/>
                </a:cxn>
                <a:cxn ang="0">
                  <a:pos x="949" y="1712"/>
                </a:cxn>
                <a:cxn ang="0">
                  <a:pos x="1519" y="1537"/>
                </a:cxn>
                <a:cxn ang="0">
                  <a:pos x="1735" y="1513"/>
                </a:cxn>
                <a:cxn ang="0">
                  <a:pos x="1723" y="1802"/>
                </a:cxn>
                <a:cxn ang="0">
                  <a:pos x="2042" y="2229"/>
                </a:cxn>
                <a:cxn ang="0">
                  <a:pos x="2191" y="2133"/>
                </a:cxn>
                <a:cxn ang="0">
                  <a:pos x="2270" y="1970"/>
                </a:cxn>
                <a:cxn ang="0">
                  <a:pos x="2233" y="1573"/>
                </a:cxn>
                <a:cxn ang="0">
                  <a:pos x="2294" y="1483"/>
                </a:cxn>
                <a:cxn ang="0">
                  <a:pos x="2588" y="1688"/>
                </a:cxn>
                <a:cxn ang="0">
                  <a:pos x="2695" y="1682"/>
                </a:cxn>
                <a:cxn ang="0">
                  <a:pos x="2588" y="1543"/>
                </a:cxn>
                <a:cxn ang="0">
                  <a:pos x="2510" y="1357"/>
                </a:cxn>
                <a:cxn ang="0">
                  <a:pos x="2354" y="1184"/>
                </a:cxn>
                <a:cxn ang="0">
                  <a:pos x="2102" y="931"/>
                </a:cxn>
                <a:cxn ang="0">
                  <a:pos x="2137" y="907"/>
                </a:cxn>
                <a:cxn ang="0">
                  <a:pos x="2215" y="871"/>
                </a:cxn>
                <a:cxn ang="0">
                  <a:pos x="2324" y="817"/>
                </a:cxn>
                <a:cxn ang="0">
                  <a:pos x="2372" y="787"/>
                </a:cxn>
                <a:cxn ang="0">
                  <a:pos x="2078" y="865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/>
              <a:ahLst/>
              <a:cxnLst>
                <a:cxn ang="0">
                  <a:pos x="1842" y="851"/>
                </a:cxn>
                <a:cxn ang="0">
                  <a:pos x="1937" y="1019"/>
                </a:cxn>
                <a:cxn ang="0">
                  <a:pos x="2051" y="1168"/>
                </a:cxn>
                <a:cxn ang="0">
                  <a:pos x="2117" y="1246"/>
                </a:cxn>
                <a:cxn ang="0">
                  <a:pos x="2153" y="1294"/>
                </a:cxn>
                <a:cxn ang="0">
                  <a:pos x="1889" y="977"/>
                </a:cxn>
                <a:cxn ang="0">
                  <a:pos x="1860" y="929"/>
                </a:cxn>
                <a:cxn ang="0">
                  <a:pos x="1782" y="1240"/>
                </a:cxn>
                <a:cxn ang="0">
                  <a:pos x="1770" y="1486"/>
                </a:cxn>
                <a:cxn ang="0">
                  <a:pos x="1818" y="1906"/>
                </a:cxn>
                <a:cxn ang="0">
                  <a:pos x="1788" y="1930"/>
                </a:cxn>
                <a:cxn ang="0">
                  <a:pos x="1746" y="1534"/>
                </a:cxn>
                <a:cxn ang="0">
                  <a:pos x="1728" y="1288"/>
                </a:cxn>
                <a:cxn ang="0">
                  <a:pos x="1764" y="1085"/>
                </a:cxn>
                <a:cxn ang="0">
                  <a:pos x="1770" y="875"/>
                </a:cxn>
                <a:cxn ang="0">
                  <a:pos x="1268" y="1007"/>
                </a:cxn>
                <a:cxn ang="0">
                  <a:pos x="825" y="1132"/>
                </a:cxn>
                <a:cxn ang="0">
                  <a:pos x="323" y="1312"/>
                </a:cxn>
                <a:cxn ang="0">
                  <a:pos x="18" y="1420"/>
                </a:cxn>
                <a:cxn ang="0">
                  <a:pos x="311" y="1282"/>
                </a:cxn>
                <a:cxn ang="0">
                  <a:pos x="682" y="1144"/>
                </a:cxn>
                <a:cxn ang="0">
                  <a:pos x="1022" y="1037"/>
                </a:cxn>
                <a:cxn ang="0">
                  <a:pos x="1411" y="929"/>
                </a:cxn>
                <a:cxn ang="0">
                  <a:pos x="1692" y="815"/>
                </a:cxn>
                <a:cxn ang="0">
                  <a:pos x="1333" y="623"/>
                </a:cxn>
                <a:cxn ang="0">
                  <a:pos x="861" y="515"/>
                </a:cxn>
                <a:cxn ang="0">
                  <a:pos x="227" y="161"/>
                </a:cxn>
                <a:cxn ang="0">
                  <a:pos x="0" y="83"/>
                </a:cxn>
                <a:cxn ang="0">
                  <a:pos x="329" y="179"/>
                </a:cxn>
                <a:cxn ang="0">
                  <a:pos x="712" y="383"/>
                </a:cxn>
                <a:cxn ang="0">
                  <a:pos x="933" y="491"/>
                </a:cxn>
                <a:cxn ang="0">
                  <a:pos x="1351" y="593"/>
                </a:cxn>
                <a:cxn ang="0">
                  <a:pos x="1650" y="743"/>
                </a:cxn>
                <a:cxn ang="0">
                  <a:pos x="1423" y="461"/>
                </a:cxn>
                <a:cxn ang="0">
                  <a:pos x="1286" y="191"/>
                </a:cxn>
                <a:cxn ang="0">
                  <a:pos x="1154" y="0"/>
                </a:cxn>
                <a:cxn ang="0">
                  <a:pos x="1339" y="215"/>
                </a:cxn>
                <a:cxn ang="0">
                  <a:pos x="1489" y="485"/>
                </a:cxn>
                <a:cxn ang="0">
                  <a:pos x="1746" y="803"/>
                </a:cxn>
                <a:cxn ang="0">
                  <a:pos x="1842" y="851"/>
                </a:cxn>
                <a:cxn ang="0">
                  <a:pos x="1842" y="85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2789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Click to edit Master title style</a:t>
            </a:r>
          </a:p>
        </p:txBody>
      </p:sp>
      <p:sp>
        <p:nvSpPr>
          <p:cNvPr id="32790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Click to edit Master subtitle style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32D7F-FD74-47E4-857C-2E85903CEF7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088E5-1336-4386-BAE1-5459A1EC5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CE19D4-43C5-431B-8E71-DC47F7E6FA8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7BD8E-63F2-4473-A3CB-12B67BEC4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8F99E5-5299-4715-9DB7-653E16F4B21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2BB195-C8D2-44DE-855E-E6F03E096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75855-C733-4213-95DE-09F1F7667DB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77F97C-A948-483B-833A-929908BC86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BC7E9-3DB9-4474-807A-56BD0C9BAD6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83898C-56BB-4B29-86EB-1FD8B8935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FBC529-7066-4DF9-8041-B0E0375D851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8B5FAA-F6CA-461C-800B-B266FA7EC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16E89-C6EC-43E0-BAED-DC0F3282218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E3ED8F-95C9-42F4-99D4-F90D7DD01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76537-AC5F-4BEE-A8BF-576758D6A3A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ED5092-2F7D-42C0-97E7-B473E3497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937551-D242-4879-A741-22D85308F66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0A3662-5BC0-4FDC-9D3E-073A0E491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199A9-0440-468A-8A63-C773A7D5231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231ACD-DB57-4C98-8E9C-DA94D743D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50F193-64A7-4A2F-AB41-7145B326801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E6E069-B593-4C0E-85CC-D95EF1FBC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9B6FAC-E378-46DD-B12D-723FABA6F8E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8BE0C-95F1-4A1E-8071-65F34CDC4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31747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/>
              <a:ahLst/>
              <a:cxnLst>
                <a:cxn ang="0">
                  <a:pos x="744" y="1669"/>
                </a:cxn>
                <a:cxn ang="0">
                  <a:pos x="852" y="1400"/>
                </a:cxn>
                <a:cxn ang="0">
                  <a:pos x="876" y="1171"/>
                </a:cxn>
                <a:cxn ang="0">
                  <a:pos x="979" y="1370"/>
                </a:cxn>
                <a:cxn ang="0">
                  <a:pos x="1231" y="1621"/>
                </a:cxn>
                <a:cxn ang="0">
                  <a:pos x="1471" y="1693"/>
                </a:cxn>
                <a:cxn ang="0">
                  <a:pos x="1819" y="1678"/>
                </a:cxn>
                <a:cxn ang="0">
                  <a:pos x="1893" y="1513"/>
                </a:cxn>
                <a:cxn ang="0">
                  <a:pos x="1874" y="1285"/>
                </a:cxn>
                <a:cxn ang="0">
                  <a:pos x="1783" y="967"/>
                </a:cxn>
                <a:cxn ang="0">
                  <a:pos x="1289" y="873"/>
                </a:cxn>
                <a:cxn ang="0">
                  <a:pos x="1549" y="745"/>
                </a:cxn>
                <a:cxn ang="0">
                  <a:pos x="1753" y="732"/>
                </a:cxn>
                <a:cxn ang="0">
                  <a:pos x="2107" y="618"/>
                </a:cxn>
                <a:cxn ang="0">
                  <a:pos x="2377" y="438"/>
                </a:cxn>
                <a:cxn ang="0">
                  <a:pos x="2420" y="343"/>
                </a:cxn>
                <a:cxn ang="0">
                  <a:pos x="2077" y="331"/>
                </a:cxn>
                <a:cxn ang="0">
                  <a:pos x="1951" y="301"/>
                </a:cxn>
                <a:cxn ang="0">
                  <a:pos x="1645" y="289"/>
                </a:cxn>
                <a:cxn ang="0">
                  <a:pos x="1297" y="408"/>
                </a:cxn>
                <a:cxn ang="0">
                  <a:pos x="1308" y="337"/>
                </a:cxn>
                <a:cxn ang="0">
                  <a:pos x="1453" y="168"/>
                </a:cxn>
                <a:cxn ang="0">
                  <a:pos x="1477" y="36"/>
                </a:cxn>
                <a:cxn ang="0">
                  <a:pos x="1417" y="24"/>
                </a:cxn>
                <a:cxn ang="0">
                  <a:pos x="1189" y="102"/>
                </a:cxn>
                <a:cxn ang="0">
                  <a:pos x="1026" y="144"/>
                </a:cxn>
                <a:cxn ang="0">
                  <a:pos x="889" y="331"/>
                </a:cxn>
                <a:cxn ang="0">
                  <a:pos x="726" y="480"/>
                </a:cxn>
                <a:cxn ang="0">
                  <a:pos x="643" y="540"/>
                </a:cxn>
                <a:cxn ang="0">
                  <a:pos x="600" y="516"/>
                </a:cxn>
                <a:cxn ang="0">
                  <a:pos x="552" y="486"/>
                </a:cxn>
                <a:cxn ang="0">
                  <a:pos x="528" y="462"/>
                </a:cxn>
                <a:cxn ang="0">
                  <a:pos x="474" y="426"/>
                </a:cxn>
                <a:cxn ang="0">
                  <a:pos x="415" y="390"/>
                </a:cxn>
                <a:cxn ang="0">
                  <a:pos x="366" y="366"/>
                </a:cxn>
                <a:cxn ang="0">
                  <a:pos x="192" y="234"/>
                </a:cxn>
                <a:cxn ang="0">
                  <a:pos x="570" y="564"/>
                </a:cxn>
                <a:cxn ang="0">
                  <a:pos x="444" y="732"/>
                </a:cxn>
                <a:cxn ang="0">
                  <a:pos x="318" y="787"/>
                </a:cxn>
                <a:cxn ang="0">
                  <a:pos x="127" y="853"/>
                </a:cxn>
                <a:cxn ang="0">
                  <a:pos x="0" y="1165"/>
                </a:cxn>
                <a:cxn ang="0">
                  <a:pos x="372" y="1015"/>
                </a:cxn>
                <a:cxn ang="0">
                  <a:pos x="222" y="1262"/>
                </a:cxn>
                <a:cxn ang="0">
                  <a:pos x="139" y="1459"/>
                </a:cxn>
                <a:cxn ang="0">
                  <a:pos x="102" y="1495"/>
                </a:cxn>
                <a:cxn ang="0">
                  <a:pos x="84" y="1519"/>
                </a:cxn>
                <a:cxn ang="0">
                  <a:pos x="96" y="1537"/>
                </a:cxn>
                <a:cxn ang="0">
                  <a:pos x="127" y="1567"/>
                </a:cxn>
                <a:cxn ang="0">
                  <a:pos x="145" y="1633"/>
                </a:cxn>
                <a:cxn ang="0">
                  <a:pos x="156" y="1693"/>
                </a:cxn>
                <a:cxn ang="0">
                  <a:pos x="162" y="1723"/>
                </a:cxn>
                <a:cxn ang="0">
                  <a:pos x="216" y="1802"/>
                </a:cxn>
                <a:cxn ang="0">
                  <a:pos x="228" y="1850"/>
                </a:cxn>
                <a:cxn ang="0">
                  <a:pos x="240" y="1904"/>
                </a:cxn>
                <a:cxn ang="0">
                  <a:pos x="246" y="1922"/>
                </a:cxn>
                <a:cxn ang="0">
                  <a:pos x="258" y="1970"/>
                </a:cxn>
                <a:cxn ang="0">
                  <a:pos x="462" y="1922"/>
                </a:cxn>
                <a:cxn ang="0">
                  <a:pos x="624" y="1778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48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/>
              <a:ahLst/>
              <a:cxnLst>
                <a:cxn ang="0">
                  <a:pos x="580" y="1043"/>
                </a:cxn>
                <a:cxn ang="0">
                  <a:pos x="544" y="683"/>
                </a:cxn>
                <a:cxn ang="0">
                  <a:pos x="670" y="395"/>
                </a:cxn>
                <a:cxn ang="0">
                  <a:pos x="927" y="587"/>
                </a:cxn>
                <a:cxn ang="0">
                  <a:pos x="1214" y="869"/>
                </a:cxn>
                <a:cxn ang="0">
                  <a:pos x="1483" y="1109"/>
                </a:cxn>
                <a:cxn ang="0">
                  <a:pos x="1800" y="1360"/>
                </a:cxn>
                <a:cxn ang="0">
                  <a:pos x="1883" y="1414"/>
                </a:cxn>
                <a:cxn ang="0">
                  <a:pos x="1836" y="1354"/>
                </a:cxn>
                <a:cxn ang="0">
                  <a:pos x="1411" y="1001"/>
                </a:cxn>
                <a:cxn ang="0">
                  <a:pos x="1088" y="683"/>
                </a:cxn>
                <a:cxn ang="0">
                  <a:pos x="723" y="329"/>
                </a:cxn>
                <a:cxn ang="0">
                  <a:pos x="999" y="311"/>
                </a:cxn>
                <a:cxn ang="0">
                  <a:pos x="1286" y="317"/>
                </a:cxn>
                <a:cxn ang="0">
                  <a:pos x="1614" y="269"/>
                </a:cxn>
                <a:cxn ang="0">
                  <a:pos x="2123" y="197"/>
                </a:cxn>
                <a:cxn ang="0">
                  <a:pos x="2075" y="173"/>
                </a:cxn>
                <a:cxn ang="0">
                  <a:pos x="1543" y="257"/>
                </a:cxn>
                <a:cxn ang="0">
                  <a:pos x="1208" y="275"/>
                </a:cxn>
                <a:cxn ang="0">
                  <a:pos x="759" y="257"/>
                </a:cxn>
                <a:cxn ang="0">
                  <a:pos x="819" y="227"/>
                </a:cxn>
                <a:cxn ang="0">
                  <a:pos x="1142" y="0"/>
                </a:cxn>
                <a:cxn ang="0">
                  <a:pos x="1088" y="30"/>
                </a:cxn>
                <a:cxn ang="0">
                  <a:pos x="1010" y="84"/>
                </a:cxn>
                <a:cxn ang="0">
                  <a:pos x="855" y="191"/>
                </a:cxn>
                <a:cxn ang="0">
                  <a:pos x="670" y="281"/>
                </a:cxn>
                <a:cxn ang="0">
                  <a:pos x="634" y="359"/>
                </a:cxn>
                <a:cxn ang="0">
                  <a:pos x="305" y="587"/>
                </a:cxn>
                <a:cxn ang="0">
                  <a:pos x="0" y="725"/>
                </a:cxn>
                <a:cxn ang="0">
                  <a:pos x="0" y="731"/>
                </a:cxn>
                <a:cxn ang="0">
                  <a:pos x="0" y="767"/>
                </a:cxn>
                <a:cxn ang="0">
                  <a:pos x="299" y="635"/>
                </a:cxn>
                <a:cxn ang="0">
                  <a:pos x="592" y="431"/>
                </a:cxn>
                <a:cxn ang="0">
                  <a:pos x="508" y="671"/>
                </a:cxn>
                <a:cxn ang="0">
                  <a:pos x="526" y="995"/>
                </a:cxn>
                <a:cxn ang="0">
                  <a:pos x="460" y="1168"/>
                </a:cxn>
                <a:cxn ang="0">
                  <a:pos x="329" y="1480"/>
                </a:cxn>
                <a:cxn ang="0">
                  <a:pos x="323" y="1696"/>
                </a:cxn>
                <a:cxn ang="0">
                  <a:pos x="329" y="1696"/>
                </a:cxn>
                <a:cxn ang="0">
                  <a:pos x="347" y="1552"/>
                </a:cxn>
                <a:cxn ang="0">
                  <a:pos x="580" y="1043"/>
                </a:cxn>
                <a:cxn ang="0">
                  <a:pos x="580" y="104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49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/>
              <a:ahLst/>
              <a:cxnLst>
                <a:cxn ang="0">
                  <a:pos x="3338" y="288"/>
                </a:cxn>
                <a:cxn ang="0">
                  <a:pos x="3194" y="258"/>
                </a:cxn>
                <a:cxn ang="0">
                  <a:pos x="2816" y="234"/>
                </a:cxn>
                <a:cxn ang="0">
                  <a:pos x="2330" y="306"/>
                </a:cxn>
                <a:cxn ang="0">
                  <a:pos x="2372" y="258"/>
                </a:cxn>
                <a:cxn ang="0">
                  <a:pos x="2624" y="132"/>
                </a:cxn>
                <a:cxn ang="0">
                  <a:pos x="2707" y="24"/>
                </a:cxn>
                <a:cxn ang="0">
                  <a:pos x="2642" y="12"/>
                </a:cxn>
                <a:cxn ang="0">
                  <a:pos x="2515" y="54"/>
                </a:cxn>
                <a:cxn ang="0">
                  <a:pos x="2324" y="66"/>
                </a:cxn>
                <a:cxn ang="0">
                  <a:pos x="2101" y="90"/>
                </a:cxn>
                <a:cxn ang="0">
                  <a:pos x="1855" y="228"/>
                </a:cxn>
                <a:cxn ang="0">
                  <a:pos x="1591" y="337"/>
                </a:cxn>
                <a:cxn ang="0">
                  <a:pos x="1459" y="379"/>
                </a:cxn>
                <a:cxn ang="0">
                  <a:pos x="1417" y="361"/>
                </a:cxn>
                <a:cxn ang="0">
                  <a:pos x="1363" y="331"/>
                </a:cxn>
                <a:cxn ang="0">
                  <a:pos x="1344" y="312"/>
                </a:cxn>
                <a:cxn ang="0">
                  <a:pos x="1290" y="288"/>
                </a:cxn>
                <a:cxn ang="0">
                  <a:pos x="1230" y="252"/>
                </a:cxn>
                <a:cxn ang="0">
                  <a:pos x="1119" y="227"/>
                </a:cxn>
                <a:cxn ang="0">
                  <a:pos x="1320" y="438"/>
                </a:cxn>
                <a:cxn ang="0">
                  <a:pos x="960" y="558"/>
                </a:cxn>
                <a:cxn ang="0">
                  <a:pos x="474" y="630"/>
                </a:cxn>
                <a:cxn ang="0">
                  <a:pos x="132" y="781"/>
                </a:cxn>
                <a:cxn ang="0">
                  <a:pos x="234" y="847"/>
                </a:cxn>
                <a:cxn ang="0">
                  <a:pos x="925" y="739"/>
                </a:cxn>
                <a:cxn ang="0">
                  <a:pos x="637" y="925"/>
                </a:cxn>
                <a:cxn ang="0">
                  <a:pos x="1405" y="943"/>
                </a:cxn>
                <a:cxn ang="0">
                  <a:pos x="1447" y="943"/>
                </a:cxn>
                <a:cxn ang="0">
                  <a:pos x="2888" y="859"/>
                </a:cxn>
                <a:cxn ang="0">
                  <a:pos x="2582" y="708"/>
                </a:cxn>
                <a:cxn ang="0">
                  <a:pos x="2299" y="606"/>
                </a:cxn>
                <a:cxn ang="0">
                  <a:pos x="2606" y="588"/>
                </a:cxn>
                <a:cxn ang="0">
                  <a:pos x="3001" y="582"/>
                </a:cxn>
                <a:cxn ang="0">
                  <a:pos x="3452" y="438"/>
                </a:cxn>
                <a:cxn ang="0">
                  <a:pos x="3668" y="312"/>
                </a:cxn>
                <a:cxn ang="0">
                  <a:pos x="3482" y="300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0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/>
              <a:ahLst/>
              <a:cxnLst>
                <a:cxn ang="0">
                  <a:pos x="323" y="1186"/>
                </a:cxn>
                <a:cxn ang="0">
                  <a:pos x="490" y="1192"/>
                </a:cxn>
                <a:cxn ang="0">
                  <a:pos x="580" y="1150"/>
                </a:cxn>
                <a:cxn ang="0">
                  <a:pos x="813" y="1085"/>
                </a:cxn>
                <a:cxn ang="0">
                  <a:pos x="933" y="1055"/>
                </a:cxn>
                <a:cxn ang="0">
                  <a:pos x="759" y="989"/>
                </a:cxn>
                <a:cxn ang="0">
                  <a:pos x="556" y="953"/>
                </a:cxn>
                <a:cxn ang="0">
                  <a:pos x="197" y="971"/>
                </a:cxn>
                <a:cxn ang="0">
                  <a:pos x="299" y="893"/>
                </a:cxn>
                <a:cxn ang="0">
                  <a:pos x="496" y="803"/>
                </a:cxn>
                <a:cxn ang="0">
                  <a:pos x="694" y="671"/>
                </a:cxn>
                <a:cxn ang="0">
                  <a:pos x="700" y="671"/>
                </a:cxn>
                <a:cxn ang="0">
                  <a:pos x="712" y="665"/>
                </a:cxn>
                <a:cxn ang="0">
                  <a:pos x="753" y="647"/>
                </a:cxn>
                <a:cxn ang="0">
                  <a:pos x="777" y="641"/>
                </a:cxn>
                <a:cxn ang="0">
                  <a:pos x="789" y="629"/>
                </a:cxn>
                <a:cxn ang="0">
                  <a:pos x="795" y="617"/>
                </a:cxn>
                <a:cxn ang="0">
                  <a:pos x="789" y="611"/>
                </a:cxn>
                <a:cxn ang="0">
                  <a:pos x="783" y="599"/>
                </a:cxn>
                <a:cxn ang="0">
                  <a:pos x="783" y="575"/>
                </a:cxn>
                <a:cxn ang="0">
                  <a:pos x="795" y="545"/>
                </a:cxn>
                <a:cxn ang="0">
                  <a:pos x="807" y="515"/>
                </a:cxn>
                <a:cxn ang="0">
                  <a:pos x="825" y="485"/>
                </a:cxn>
                <a:cxn ang="0">
                  <a:pos x="837" y="455"/>
                </a:cxn>
                <a:cxn ang="0">
                  <a:pos x="843" y="437"/>
                </a:cxn>
                <a:cxn ang="0">
                  <a:pos x="849" y="431"/>
                </a:cxn>
                <a:cxn ang="0">
                  <a:pos x="849" y="347"/>
                </a:cxn>
                <a:cxn ang="0">
                  <a:pos x="849" y="341"/>
                </a:cxn>
                <a:cxn ang="0">
                  <a:pos x="855" y="335"/>
                </a:cxn>
                <a:cxn ang="0">
                  <a:pos x="873" y="305"/>
                </a:cxn>
                <a:cxn ang="0">
                  <a:pos x="885" y="269"/>
                </a:cxn>
                <a:cxn ang="0">
                  <a:pos x="897" y="239"/>
                </a:cxn>
                <a:cxn ang="0">
                  <a:pos x="903" y="227"/>
                </a:cxn>
                <a:cxn ang="0">
                  <a:pos x="909" y="215"/>
                </a:cxn>
                <a:cxn ang="0">
                  <a:pos x="927" y="173"/>
                </a:cxn>
                <a:cxn ang="0">
                  <a:pos x="945" y="137"/>
                </a:cxn>
                <a:cxn ang="0">
                  <a:pos x="951" y="125"/>
                </a:cxn>
                <a:cxn ang="0">
                  <a:pos x="951" y="119"/>
                </a:cxn>
                <a:cxn ang="0">
                  <a:pos x="969" y="0"/>
                </a:cxn>
                <a:cxn ang="0">
                  <a:pos x="945" y="47"/>
                </a:cxn>
                <a:cxn ang="0">
                  <a:pos x="783" y="113"/>
                </a:cxn>
                <a:cxn ang="0">
                  <a:pos x="706" y="161"/>
                </a:cxn>
                <a:cxn ang="0">
                  <a:pos x="460" y="233"/>
                </a:cxn>
                <a:cxn ang="0">
                  <a:pos x="281" y="287"/>
                </a:cxn>
                <a:cxn ang="0">
                  <a:pos x="173" y="293"/>
                </a:cxn>
                <a:cxn ang="0">
                  <a:pos x="12" y="485"/>
                </a:cxn>
                <a:cxn ang="0">
                  <a:pos x="0" y="509"/>
                </a:cxn>
                <a:cxn ang="0">
                  <a:pos x="0" y="1186"/>
                </a:cxn>
                <a:cxn ang="0">
                  <a:pos x="96" y="1180"/>
                </a:cxn>
                <a:cxn ang="0">
                  <a:pos x="323" y="1186"/>
                </a:cxn>
                <a:cxn ang="0">
                  <a:pos x="323" y="1186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1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/>
              <a:ahLst/>
              <a:cxnLst>
                <a:cxn ang="0">
                  <a:pos x="859" y="612"/>
                </a:cxn>
                <a:cxn ang="0">
                  <a:pos x="1087" y="853"/>
                </a:cxn>
                <a:cxn ang="0">
                  <a:pos x="961" y="913"/>
                </a:cxn>
                <a:cxn ang="0">
                  <a:pos x="786" y="883"/>
                </a:cxn>
                <a:cxn ang="0">
                  <a:pos x="450" y="931"/>
                </a:cxn>
                <a:cxn ang="0">
                  <a:pos x="150" y="1075"/>
                </a:cxn>
                <a:cxn ang="0">
                  <a:pos x="78" y="1165"/>
                </a:cxn>
                <a:cxn ang="0">
                  <a:pos x="361" y="1256"/>
                </a:cxn>
                <a:cxn ang="0">
                  <a:pos x="444" y="1316"/>
                </a:cxn>
                <a:cxn ang="0">
                  <a:pos x="697" y="1400"/>
                </a:cxn>
                <a:cxn ang="0">
                  <a:pos x="1026" y="1346"/>
                </a:cxn>
                <a:cxn ang="0">
                  <a:pos x="991" y="1412"/>
                </a:cxn>
                <a:cxn ang="0">
                  <a:pos x="804" y="1574"/>
                </a:cxn>
                <a:cxn ang="0">
                  <a:pos x="726" y="1718"/>
                </a:cxn>
                <a:cxn ang="0">
                  <a:pos x="768" y="1742"/>
                </a:cxn>
                <a:cxn ang="0">
                  <a:pos x="865" y="1693"/>
                </a:cxn>
                <a:cxn ang="0">
                  <a:pos x="991" y="1699"/>
                </a:cxn>
                <a:cxn ang="0">
                  <a:pos x="1135" y="1627"/>
                </a:cxn>
                <a:cxn ang="0">
                  <a:pos x="1183" y="1669"/>
                </a:cxn>
                <a:cxn ang="0">
                  <a:pos x="1399" y="1436"/>
                </a:cxn>
                <a:cxn ang="0">
                  <a:pos x="1615" y="1334"/>
                </a:cxn>
                <a:cxn ang="0">
                  <a:pos x="1645" y="1370"/>
                </a:cxn>
                <a:cxn ang="0">
                  <a:pos x="1681" y="1430"/>
                </a:cxn>
                <a:cxn ang="0">
                  <a:pos x="1699" y="1466"/>
                </a:cxn>
                <a:cxn ang="0">
                  <a:pos x="1747" y="1550"/>
                </a:cxn>
                <a:cxn ang="0">
                  <a:pos x="1772" y="1586"/>
                </a:cxn>
                <a:cxn ang="0">
                  <a:pos x="2124" y="2248"/>
                </a:cxn>
                <a:cxn ang="0">
                  <a:pos x="1693" y="1322"/>
                </a:cxn>
                <a:cxn ang="0">
                  <a:pos x="1861" y="1165"/>
                </a:cxn>
                <a:cxn ang="0">
                  <a:pos x="2173" y="1099"/>
                </a:cxn>
                <a:cxn ang="0">
                  <a:pos x="2390" y="1009"/>
                </a:cxn>
                <a:cxn ang="0">
                  <a:pos x="2570" y="805"/>
                </a:cxn>
                <a:cxn ang="0">
                  <a:pos x="2342" y="781"/>
                </a:cxn>
                <a:cxn ang="0">
                  <a:pos x="2114" y="763"/>
                </a:cxn>
                <a:cxn ang="0">
                  <a:pos x="2408" y="433"/>
                </a:cxn>
                <a:cxn ang="0">
                  <a:pos x="2426" y="421"/>
                </a:cxn>
                <a:cxn ang="0">
                  <a:pos x="2474" y="379"/>
                </a:cxn>
                <a:cxn ang="0">
                  <a:pos x="2492" y="355"/>
                </a:cxn>
                <a:cxn ang="0">
                  <a:pos x="2474" y="337"/>
                </a:cxn>
                <a:cxn ang="0">
                  <a:pos x="2474" y="271"/>
                </a:cxn>
                <a:cxn ang="0">
                  <a:pos x="2492" y="192"/>
                </a:cxn>
                <a:cxn ang="0">
                  <a:pos x="2504" y="132"/>
                </a:cxn>
                <a:cxn ang="0">
                  <a:pos x="2492" y="36"/>
                </a:cxn>
                <a:cxn ang="0">
                  <a:pos x="2492" y="24"/>
                </a:cxn>
                <a:cxn ang="0">
                  <a:pos x="2102" y="0"/>
                </a:cxn>
                <a:cxn ang="0">
                  <a:pos x="1909" y="90"/>
                </a:cxn>
                <a:cxn ang="0">
                  <a:pos x="1747" y="535"/>
                </a:cxn>
                <a:cxn ang="0">
                  <a:pos x="1711" y="469"/>
                </a:cxn>
                <a:cxn ang="0">
                  <a:pos x="1633" y="144"/>
                </a:cxn>
                <a:cxn ang="0">
                  <a:pos x="1579" y="0"/>
                </a:cxn>
                <a:cxn ang="0">
                  <a:pos x="738" y="186"/>
                </a:cxn>
                <a:cxn ang="0">
                  <a:pos x="756" y="46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2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/>
              <a:ahLst/>
              <a:cxnLst>
                <a:cxn ang="0">
                  <a:pos x="1034" y="767"/>
                </a:cxn>
                <a:cxn ang="0">
                  <a:pos x="1190" y="1235"/>
                </a:cxn>
                <a:cxn ang="0">
                  <a:pos x="956" y="1193"/>
                </a:cxn>
                <a:cxn ang="0">
                  <a:pos x="723" y="1127"/>
                </a:cxn>
                <a:cxn ang="0">
                  <a:pos x="442" y="1109"/>
                </a:cxn>
                <a:cxn ang="0">
                  <a:pos x="0" y="1079"/>
                </a:cxn>
                <a:cxn ang="0">
                  <a:pos x="30" y="1115"/>
                </a:cxn>
                <a:cxn ang="0">
                  <a:pos x="496" y="1133"/>
                </a:cxn>
                <a:cxn ang="0">
                  <a:pos x="777" y="1187"/>
                </a:cxn>
                <a:cxn ang="0">
                  <a:pos x="1130" y="1301"/>
                </a:cxn>
                <a:cxn ang="0">
                  <a:pos x="1070" y="1319"/>
                </a:cxn>
                <a:cxn ang="0">
                  <a:pos x="711" y="1505"/>
                </a:cxn>
                <a:cxn ang="0">
                  <a:pos x="765" y="1481"/>
                </a:cxn>
                <a:cxn ang="0">
                  <a:pos x="861" y="1439"/>
                </a:cxn>
                <a:cxn ang="0">
                  <a:pos x="1022" y="1355"/>
                </a:cxn>
                <a:cxn ang="0">
                  <a:pos x="1214" y="1295"/>
                </a:cxn>
                <a:cxn ang="0">
                  <a:pos x="1267" y="1223"/>
                </a:cxn>
                <a:cxn ang="0">
                  <a:pos x="1632" y="1043"/>
                </a:cxn>
                <a:cxn ang="0">
                  <a:pos x="1931" y="953"/>
                </a:cxn>
                <a:cxn ang="0">
                  <a:pos x="2176" y="821"/>
                </a:cxn>
                <a:cxn ang="0">
                  <a:pos x="1961" y="911"/>
                </a:cxn>
                <a:cxn ang="0">
                  <a:pos x="1656" y="989"/>
                </a:cxn>
                <a:cxn ang="0">
                  <a:pos x="1339" y="1151"/>
                </a:cxn>
                <a:cxn ang="0">
                  <a:pos x="1501" y="905"/>
                </a:cxn>
                <a:cxn ang="0">
                  <a:pos x="1620" y="545"/>
                </a:cxn>
                <a:cxn ang="0">
                  <a:pos x="1740" y="372"/>
                </a:cxn>
                <a:cxn ang="0">
                  <a:pos x="1979" y="60"/>
                </a:cxn>
                <a:cxn ang="0">
                  <a:pos x="2003" y="0"/>
                </a:cxn>
                <a:cxn ang="0">
                  <a:pos x="1973" y="0"/>
                </a:cxn>
                <a:cxn ang="0">
                  <a:pos x="1596" y="480"/>
                </a:cxn>
                <a:cxn ang="0">
                  <a:pos x="1477" y="887"/>
                </a:cxn>
                <a:cxn ang="0">
                  <a:pos x="1255" y="1175"/>
                </a:cxn>
                <a:cxn ang="0">
                  <a:pos x="1130" y="905"/>
                </a:cxn>
                <a:cxn ang="0">
                  <a:pos x="1010" y="540"/>
                </a:cxn>
                <a:cxn ang="0">
                  <a:pos x="885" y="222"/>
                </a:cxn>
                <a:cxn ang="0">
                  <a:pos x="789" y="0"/>
                </a:cxn>
                <a:cxn ang="0">
                  <a:pos x="753" y="0"/>
                </a:cxn>
                <a:cxn ang="0">
                  <a:pos x="903" y="354"/>
                </a:cxn>
                <a:cxn ang="0">
                  <a:pos x="1034" y="767"/>
                </a:cxn>
                <a:cxn ang="0">
                  <a:pos x="1034" y="767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3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/>
              <a:ahLst/>
              <a:cxnLst>
                <a:cxn ang="0">
                  <a:pos x="161" y="564"/>
                </a:cxn>
                <a:cxn ang="0">
                  <a:pos x="329" y="438"/>
                </a:cxn>
                <a:cxn ang="0">
                  <a:pos x="646" y="216"/>
                </a:cxn>
                <a:cxn ang="0">
                  <a:pos x="813" y="0"/>
                </a:cxn>
                <a:cxn ang="0">
                  <a:pos x="676" y="150"/>
                </a:cxn>
                <a:cxn ang="0">
                  <a:pos x="144" y="504"/>
                </a:cxn>
                <a:cxn ang="0">
                  <a:pos x="0" y="732"/>
                </a:cxn>
                <a:cxn ang="0">
                  <a:pos x="0" y="804"/>
                </a:cxn>
                <a:cxn ang="0">
                  <a:pos x="161" y="564"/>
                </a:cxn>
                <a:cxn ang="0">
                  <a:pos x="161" y="564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4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/>
              <a:ahLst/>
              <a:cxnLst>
                <a:cxn ang="0">
                  <a:pos x="460" y="66"/>
                </a:cxn>
                <a:cxn ang="0">
                  <a:pos x="759" y="0"/>
                </a:cxn>
                <a:cxn ang="0">
                  <a:pos x="496" y="36"/>
                </a:cxn>
                <a:cxn ang="0">
                  <a:pos x="138" y="48"/>
                </a:cxn>
                <a:cxn ang="0">
                  <a:pos x="0" y="78"/>
                </a:cxn>
                <a:cxn ang="0">
                  <a:pos x="0" y="107"/>
                </a:cxn>
                <a:cxn ang="0">
                  <a:pos x="96" y="89"/>
                </a:cxn>
                <a:cxn ang="0">
                  <a:pos x="460" y="66"/>
                </a:cxn>
                <a:cxn ang="0">
                  <a:pos x="460" y="66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5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/>
              <a:ahLst/>
              <a:cxnLst>
                <a:cxn ang="0">
                  <a:pos x="1387" y="239"/>
                </a:cxn>
                <a:cxn ang="0">
                  <a:pos x="1734" y="233"/>
                </a:cxn>
                <a:cxn ang="0">
                  <a:pos x="2087" y="251"/>
                </a:cxn>
                <a:cxn ang="0">
                  <a:pos x="2505" y="233"/>
                </a:cxn>
                <a:cxn ang="0">
                  <a:pos x="3169" y="204"/>
                </a:cxn>
                <a:cxn ang="0">
                  <a:pos x="3115" y="186"/>
                </a:cxn>
                <a:cxn ang="0">
                  <a:pos x="2422" y="221"/>
                </a:cxn>
                <a:cxn ang="0">
                  <a:pos x="2003" y="221"/>
                </a:cxn>
                <a:cxn ang="0">
                  <a:pos x="1459" y="186"/>
                </a:cxn>
                <a:cxn ang="0">
                  <a:pos x="1543" y="168"/>
                </a:cxn>
                <a:cxn ang="0">
                  <a:pos x="2039" y="0"/>
                </a:cxn>
                <a:cxn ang="0">
                  <a:pos x="1961" y="24"/>
                </a:cxn>
                <a:cxn ang="0">
                  <a:pos x="1836" y="66"/>
                </a:cxn>
                <a:cxn ang="0">
                  <a:pos x="1602" y="138"/>
                </a:cxn>
                <a:cxn ang="0">
                  <a:pos x="1339" y="198"/>
                </a:cxn>
                <a:cxn ang="0">
                  <a:pos x="1268" y="251"/>
                </a:cxn>
                <a:cxn ang="0">
                  <a:pos x="765" y="413"/>
                </a:cxn>
                <a:cxn ang="0">
                  <a:pos x="335" y="503"/>
                </a:cxn>
                <a:cxn ang="0">
                  <a:pos x="0" y="617"/>
                </a:cxn>
                <a:cxn ang="0">
                  <a:pos x="299" y="539"/>
                </a:cxn>
                <a:cxn ang="0">
                  <a:pos x="735" y="449"/>
                </a:cxn>
                <a:cxn ang="0">
                  <a:pos x="1178" y="311"/>
                </a:cxn>
                <a:cxn ang="0">
                  <a:pos x="981" y="491"/>
                </a:cxn>
                <a:cxn ang="0">
                  <a:pos x="867" y="743"/>
                </a:cxn>
                <a:cxn ang="0">
                  <a:pos x="861" y="743"/>
                </a:cxn>
                <a:cxn ang="0">
                  <a:pos x="933" y="743"/>
                </a:cxn>
                <a:cxn ang="0">
                  <a:pos x="1022" y="497"/>
                </a:cxn>
                <a:cxn ang="0">
                  <a:pos x="1297" y="281"/>
                </a:cxn>
                <a:cxn ang="0">
                  <a:pos x="1531" y="449"/>
                </a:cxn>
                <a:cxn ang="0">
                  <a:pos x="1770" y="677"/>
                </a:cxn>
                <a:cxn ang="0">
                  <a:pos x="1854" y="743"/>
                </a:cxn>
                <a:cxn ang="0">
                  <a:pos x="1919" y="743"/>
                </a:cxn>
                <a:cxn ang="0">
                  <a:pos x="1692" y="527"/>
                </a:cxn>
                <a:cxn ang="0">
                  <a:pos x="1387" y="239"/>
                </a:cxn>
                <a:cxn ang="0">
                  <a:pos x="1387" y="23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6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7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8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59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60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61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/>
              <a:ahLst/>
              <a:cxnLst>
                <a:cxn ang="0">
                  <a:pos x="871" y="1423"/>
                </a:cxn>
                <a:cxn ang="0">
                  <a:pos x="907" y="1393"/>
                </a:cxn>
                <a:cxn ang="0">
                  <a:pos x="991" y="1320"/>
                </a:cxn>
                <a:cxn ang="0">
                  <a:pos x="1033" y="1297"/>
                </a:cxn>
                <a:cxn ang="0">
                  <a:pos x="1086" y="1249"/>
                </a:cxn>
                <a:cxn ang="0">
                  <a:pos x="1123" y="1219"/>
                </a:cxn>
                <a:cxn ang="0">
                  <a:pos x="1057" y="1153"/>
                </a:cxn>
                <a:cxn ang="0">
                  <a:pos x="877" y="1021"/>
                </a:cxn>
                <a:cxn ang="0">
                  <a:pos x="655" y="907"/>
                </a:cxn>
                <a:cxn ang="0">
                  <a:pos x="655" y="846"/>
                </a:cxn>
                <a:cxn ang="0">
                  <a:pos x="643" y="708"/>
                </a:cxn>
                <a:cxn ang="0">
                  <a:pos x="552" y="642"/>
                </a:cxn>
                <a:cxn ang="0">
                  <a:pos x="510" y="570"/>
                </a:cxn>
                <a:cxn ang="0">
                  <a:pos x="637" y="564"/>
                </a:cxn>
                <a:cxn ang="0">
                  <a:pos x="763" y="570"/>
                </a:cxn>
                <a:cxn ang="0">
                  <a:pos x="1091" y="850"/>
                </a:cxn>
                <a:cxn ang="0">
                  <a:pos x="1009" y="566"/>
                </a:cxn>
                <a:cxn ang="0">
                  <a:pos x="1054" y="265"/>
                </a:cxn>
                <a:cxn ang="0">
                  <a:pos x="1249" y="0"/>
                </a:cxn>
                <a:cxn ang="0">
                  <a:pos x="1466" y="292"/>
                </a:cxn>
                <a:cxn ang="0">
                  <a:pos x="1475" y="548"/>
                </a:cxn>
                <a:cxn ang="0">
                  <a:pos x="1567" y="630"/>
                </a:cxn>
                <a:cxn ang="0">
                  <a:pos x="1795" y="365"/>
                </a:cxn>
                <a:cxn ang="0">
                  <a:pos x="2245" y="150"/>
                </a:cxn>
                <a:cxn ang="0">
                  <a:pos x="2618" y="180"/>
                </a:cxn>
                <a:cxn ang="0">
                  <a:pos x="3050" y="150"/>
                </a:cxn>
                <a:cxn ang="0">
                  <a:pos x="3140" y="210"/>
                </a:cxn>
                <a:cxn ang="0">
                  <a:pos x="2990" y="210"/>
                </a:cxn>
                <a:cxn ang="0">
                  <a:pos x="2834" y="377"/>
                </a:cxn>
                <a:cxn ang="0">
                  <a:pos x="2702" y="648"/>
                </a:cxn>
                <a:cxn ang="0">
                  <a:pos x="2582" y="828"/>
                </a:cxn>
                <a:cxn ang="0">
                  <a:pos x="2234" y="1009"/>
                </a:cxn>
                <a:cxn ang="0">
                  <a:pos x="1963" y="1075"/>
                </a:cxn>
                <a:cxn ang="0">
                  <a:pos x="2257" y="1111"/>
                </a:cxn>
                <a:cxn ang="0">
                  <a:pos x="2600" y="1207"/>
                </a:cxn>
                <a:cxn ang="0">
                  <a:pos x="2894" y="1441"/>
                </a:cxn>
                <a:cxn ang="0">
                  <a:pos x="3122" y="1555"/>
                </a:cxn>
                <a:cxn ang="0">
                  <a:pos x="3032" y="1585"/>
                </a:cxn>
                <a:cxn ang="0">
                  <a:pos x="3008" y="1591"/>
                </a:cxn>
                <a:cxn ang="0">
                  <a:pos x="2960" y="1597"/>
                </a:cxn>
                <a:cxn ang="0">
                  <a:pos x="2882" y="1609"/>
                </a:cxn>
                <a:cxn ang="0">
                  <a:pos x="2846" y="1609"/>
                </a:cxn>
                <a:cxn ang="0">
                  <a:pos x="2774" y="1615"/>
                </a:cxn>
                <a:cxn ang="0">
                  <a:pos x="2726" y="1621"/>
                </a:cxn>
                <a:cxn ang="0">
                  <a:pos x="2708" y="1621"/>
                </a:cxn>
                <a:cxn ang="0">
                  <a:pos x="2594" y="1657"/>
                </a:cxn>
                <a:cxn ang="0">
                  <a:pos x="2533" y="1663"/>
                </a:cxn>
                <a:cxn ang="0">
                  <a:pos x="2444" y="1675"/>
                </a:cxn>
                <a:cxn ang="0">
                  <a:pos x="2378" y="1687"/>
                </a:cxn>
                <a:cxn ang="0">
                  <a:pos x="2360" y="1705"/>
                </a:cxn>
                <a:cxn ang="0">
                  <a:pos x="2305" y="1687"/>
                </a:cxn>
                <a:cxn ang="0">
                  <a:pos x="2263" y="1663"/>
                </a:cxn>
                <a:cxn ang="0">
                  <a:pos x="2017" y="1585"/>
                </a:cxn>
                <a:cxn ang="0">
                  <a:pos x="1711" y="1453"/>
                </a:cxn>
                <a:cxn ang="0">
                  <a:pos x="1880" y="1844"/>
                </a:cxn>
                <a:cxn ang="0">
                  <a:pos x="1771" y="1922"/>
                </a:cxn>
                <a:cxn ang="0">
                  <a:pos x="1531" y="1753"/>
                </a:cxn>
                <a:cxn ang="0">
                  <a:pos x="1411" y="1477"/>
                </a:cxn>
                <a:cxn ang="0">
                  <a:pos x="1219" y="1291"/>
                </a:cxn>
                <a:cxn ang="0">
                  <a:pos x="127" y="2006"/>
                </a:cxn>
                <a:cxn ang="0">
                  <a:pos x="865" y="1429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62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/>
              <a:ahLst/>
              <a:cxnLst>
                <a:cxn ang="0">
                  <a:pos x="318" y="1078"/>
                </a:cxn>
                <a:cxn ang="0">
                  <a:pos x="217" y="928"/>
                </a:cxn>
                <a:cxn ang="0">
                  <a:pos x="102" y="808"/>
                </a:cxn>
                <a:cxn ang="0">
                  <a:pos x="36" y="742"/>
                </a:cxn>
                <a:cxn ang="0">
                  <a:pos x="0" y="700"/>
                </a:cxn>
                <a:cxn ang="0">
                  <a:pos x="270" y="958"/>
                </a:cxn>
                <a:cxn ang="0">
                  <a:pos x="294" y="1006"/>
                </a:cxn>
                <a:cxn ang="0">
                  <a:pos x="367" y="670"/>
                </a:cxn>
                <a:cxn ang="0">
                  <a:pos x="379" y="411"/>
                </a:cxn>
                <a:cxn ang="0">
                  <a:pos x="347" y="118"/>
                </a:cxn>
                <a:cxn ang="0">
                  <a:pos x="393" y="0"/>
                </a:cxn>
                <a:cxn ang="0">
                  <a:pos x="397" y="357"/>
                </a:cxn>
                <a:cxn ang="0">
                  <a:pos x="421" y="609"/>
                </a:cxn>
                <a:cxn ang="0">
                  <a:pos x="385" y="826"/>
                </a:cxn>
                <a:cxn ang="0">
                  <a:pos x="385" y="1036"/>
                </a:cxn>
                <a:cxn ang="0">
                  <a:pos x="877" y="784"/>
                </a:cxn>
                <a:cxn ang="0">
                  <a:pos x="1309" y="555"/>
                </a:cxn>
                <a:cxn ang="0">
                  <a:pos x="1802" y="249"/>
                </a:cxn>
                <a:cxn ang="0">
                  <a:pos x="2096" y="69"/>
                </a:cxn>
                <a:cxn ang="0">
                  <a:pos x="1814" y="279"/>
                </a:cxn>
                <a:cxn ang="0">
                  <a:pos x="1453" y="501"/>
                </a:cxn>
                <a:cxn ang="0">
                  <a:pos x="1123" y="700"/>
                </a:cxn>
                <a:cxn ang="0">
                  <a:pos x="739" y="898"/>
                </a:cxn>
                <a:cxn ang="0">
                  <a:pos x="463" y="1084"/>
                </a:cxn>
                <a:cxn ang="0">
                  <a:pos x="817" y="1193"/>
                </a:cxn>
                <a:cxn ang="0">
                  <a:pos x="1285" y="1187"/>
                </a:cxn>
                <a:cxn ang="0">
                  <a:pos x="1916" y="1396"/>
                </a:cxn>
                <a:cxn ang="0">
                  <a:pos x="2144" y="1420"/>
                </a:cxn>
                <a:cxn ang="0">
                  <a:pos x="1814" y="1408"/>
                </a:cxn>
                <a:cxn ang="0">
                  <a:pos x="1435" y="1288"/>
                </a:cxn>
                <a:cxn ang="0">
                  <a:pos x="1219" y="1229"/>
                </a:cxn>
                <a:cxn ang="0">
                  <a:pos x="799" y="1223"/>
                </a:cxn>
                <a:cxn ang="0">
                  <a:pos x="505" y="1145"/>
                </a:cxn>
                <a:cxn ang="0">
                  <a:pos x="733" y="1378"/>
                </a:cxn>
                <a:cxn ang="0">
                  <a:pos x="877" y="1619"/>
                </a:cxn>
                <a:cxn ang="0">
                  <a:pos x="1009" y="1787"/>
                </a:cxn>
                <a:cxn ang="0">
                  <a:pos x="817" y="1607"/>
                </a:cxn>
                <a:cxn ang="0">
                  <a:pos x="673" y="1372"/>
                </a:cxn>
                <a:cxn ang="0">
                  <a:pos x="415" y="1109"/>
                </a:cxn>
                <a:cxn ang="0">
                  <a:pos x="318" y="1078"/>
                </a:cxn>
                <a:cxn ang="0">
                  <a:pos x="318" y="1078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63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/>
              <a:ahLst/>
              <a:cxnLst>
                <a:cxn ang="0">
                  <a:pos x="1814" y="606"/>
                </a:cxn>
                <a:cxn ang="0">
                  <a:pos x="1615" y="252"/>
                </a:cxn>
                <a:cxn ang="0">
                  <a:pos x="1345" y="132"/>
                </a:cxn>
                <a:cxn ang="0">
                  <a:pos x="1381" y="492"/>
                </a:cxn>
                <a:cxn ang="0">
                  <a:pos x="955" y="221"/>
                </a:cxn>
                <a:cxn ang="0">
                  <a:pos x="877" y="161"/>
                </a:cxn>
                <a:cxn ang="0">
                  <a:pos x="841" y="167"/>
                </a:cxn>
                <a:cxn ang="0">
                  <a:pos x="720" y="161"/>
                </a:cxn>
                <a:cxn ang="0">
                  <a:pos x="613" y="144"/>
                </a:cxn>
                <a:cxn ang="0">
                  <a:pos x="492" y="161"/>
                </a:cxn>
                <a:cxn ang="0">
                  <a:pos x="432" y="150"/>
                </a:cxn>
                <a:cxn ang="0">
                  <a:pos x="342" y="138"/>
                </a:cxn>
                <a:cxn ang="0">
                  <a:pos x="246" y="126"/>
                </a:cxn>
                <a:cxn ang="0">
                  <a:pos x="174" y="114"/>
                </a:cxn>
                <a:cxn ang="0">
                  <a:pos x="216" y="240"/>
                </a:cxn>
                <a:cxn ang="0">
                  <a:pos x="607" y="588"/>
                </a:cxn>
                <a:cxn ang="0">
                  <a:pos x="1177" y="817"/>
                </a:cxn>
                <a:cxn ang="0">
                  <a:pos x="972" y="871"/>
                </a:cxn>
                <a:cxn ang="0">
                  <a:pos x="492" y="1111"/>
                </a:cxn>
                <a:cxn ang="0">
                  <a:pos x="276" y="1441"/>
                </a:cxn>
                <a:cxn ang="0">
                  <a:pos x="42" y="1441"/>
                </a:cxn>
                <a:cxn ang="0">
                  <a:pos x="367" y="1585"/>
                </a:cxn>
                <a:cxn ang="0">
                  <a:pos x="949" y="1712"/>
                </a:cxn>
                <a:cxn ang="0">
                  <a:pos x="1519" y="1537"/>
                </a:cxn>
                <a:cxn ang="0">
                  <a:pos x="1735" y="1513"/>
                </a:cxn>
                <a:cxn ang="0">
                  <a:pos x="1723" y="1802"/>
                </a:cxn>
                <a:cxn ang="0">
                  <a:pos x="2042" y="2229"/>
                </a:cxn>
                <a:cxn ang="0">
                  <a:pos x="2191" y="2133"/>
                </a:cxn>
                <a:cxn ang="0">
                  <a:pos x="2270" y="1970"/>
                </a:cxn>
                <a:cxn ang="0">
                  <a:pos x="2233" y="1573"/>
                </a:cxn>
                <a:cxn ang="0">
                  <a:pos x="2294" y="1483"/>
                </a:cxn>
                <a:cxn ang="0">
                  <a:pos x="2588" y="1688"/>
                </a:cxn>
                <a:cxn ang="0">
                  <a:pos x="2695" y="1682"/>
                </a:cxn>
                <a:cxn ang="0">
                  <a:pos x="2588" y="1543"/>
                </a:cxn>
                <a:cxn ang="0">
                  <a:pos x="2510" y="1357"/>
                </a:cxn>
                <a:cxn ang="0">
                  <a:pos x="2354" y="1184"/>
                </a:cxn>
                <a:cxn ang="0">
                  <a:pos x="2102" y="931"/>
                </a:cxn>
                <a:cxn ang="0">
                  <a:pos x="2137" y="907"/>
                </a:cxn>
                <a:cxn ang="0">
                  <a:pos x="2215" y="871"/>
                </a:cxn>
                <a:cxn ang="0">
                  <a:pos x="2324" y="817"/>
                </a:cxn>
                <a:cxn ang="0">
                  <a:pos x="2372" y="787"/>
                </a:cxn>
                <a:cxn ang="0">
                  <a:pos x="2078" y="865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764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/>
              <a:ahLst/>
              <a:cxnLst>
                <a:cxn ang="0">
                  <a:pos x="1842" y="851"/>
                </a:cxn>
                <a:cxn ang="0">
                  <a:pos x="1937" y="1019"/>
                </a:cxn>
                <a:cxn ang="0">
                  <a:pos x="2051" y="1168"/>
                </a:cxn>
                <a:cxn ang="0">
                  <a:pos x="2117" y="1246"/>
                </a:cxn>
                <a:cxn ang="0">
                  <a:pos x="2153" y="1294"/>
                </a:cxn>
                <a:cxn ang="0">
                  <a:pos x="1889" y="977"/>
                </a:cxn>
                <a:cxn ang="0">
                  <a:pos x="1860" y="929"/>
                </a:cxn>
                <a:cxn ang="0">
                  <a:pos x="1782" y="1240"/>
                </a:cxn>
                <a:cxn ang="0">
                  <a:pos x="1770" y="1486"/>
                </a:cxn>
                <a:cxn ang="0">
                  <a:pos x="1818" y="1906"/>
                </a:cxn>
                <a:cxn ang="0">
                  <a:pos x="1788" y="1930"/>
                </a:cxn>
                <a:cxn ang="0">
                  <a:pos x="1746" y="1534"/>
                </a:cxn>
                <a:cxn ang="0">
                  <a:pos x="1728" y="1288"/>
                </a:cxn>
                <a:cxn ang="0">
                  <a:pos x="1764" y="1085"/>
                </a:cxn>
                <a:cxn ang="0">
                  <a:pos x="1770" y="875"/>
                </a:cxn>
                <a:cxn ang="0">
                  <a:pos x="1268" y="1007"/>
                </a:cxn>
                <a:cxn ang="0">
                  <a:pos x="825" y="1132"/>
                </a:cxn>
                <a:cxn ang="0">
                  <a:pos x="323" y="1312"/>
                </a:cxn>
                <a:cxn ang="0">
                  <a:pos x="18" y="1420"/>
                </a:cxn>
                <a:cxn ang="0">
                  <a:pos x="311" y="1282"/>
                </a:cxn>
                <a:cxn ang="0">
                  <a:pos x="682" y="1144"/>
                </a:cxn>
                <a:cxn ang="0">
                  <a:pos x="1022" y="1037"/>
                </a:cxn>
                <a:cxn ang="0">
                  <a:pos x="1411" y="929"/>
                </a:cxn>
                <a:cxn ang="0">
                  <a:pos x="1692" y="815"/>
                </a:cxn>
                <a:cxn ang="0">
                  <a:pos x="1333" y="623"/>
                </a:cxn>
                <a:cxn ang="0">
                  <a:pos x="861" y="515"/>
                </a:cxn>
                <a:cxn ang="0">
                  <a:pos x="227" y="161"/>
                </a:cxn>
                <a:cxn ang="0">
                  <a:pos x="0" y="83"/>
                </a:cxn>
                <a:cxn ang="0">
                  <a:pos x="329" y="179"/>
                </a:cxn>
                <a:cxn ang="0">
                  <a:pos x="712" y="383"/>
                </a:cxn>
                <a:cxn ang="0">
                  <a:pos x="933" y="491"/>
                </a:cxn>
                <a:cxn ang="0">
                  <a:pos x="1351" y="593"/>
                </a:cxn>
                <a:cxn ang="0">
                  <a:pos x="1650" y="743"/>
                </a:cxn>
                <a:cxn ang="0">
                  <a:pos x="1423" y="461"/>
                </a:cxn>
                <a:cxn ang="0">
                  <a:pos x="1286" y="191"/>
                </a:cxn>
                <a:cxn ang="0">
                  <a:pos x="1154" y="0"/>
                </a:cxn>
                <a:cxn ang="0">
                  <a:pos x="1339" y="215"/>
                </a:cxn>
                <a:cxn ang="0">
                  <a:pos x="1489" y="485"/>
                </a:cxn>
                <a:cxn ang="0">
                  <a:pos x="1746" y="803"/>
                </a:cxn>
                <a:cxn ang="0">
                  <a:pos x="1842" y="851"/>
                </a:cxn>
                <a:cxn ang="0">
                  <a:pos x="1842" y="85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1765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31766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31767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554AF2C-5D02-4DF6-A79B-946FCB13B00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1768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769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5DA92B77-F16D-486B-B0FF-F934A31E5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0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commons.wikimedia.org/wiki/File:Fabova_ho%C4%BEa,_sedlo_Zbojsk%C3%A1,_ovce_01.jpg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lidovky.cz/kravy-za-40-let-vyrobi-vic-sklenikovych-plynu-nez-auta-pd4-/veda.aspx?c=A110329_081319_ln_veda_ape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o-konich-a-vsechno-o-nich.blog.cz/1208/frisky-kun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zemedelstvi-kt.blog.cz/galerie/obiloviny/obrazek/41436666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tapety.superhry.cz/flora/obri-slunecnice/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://www.agroweb.cz/gallery.php?page=80&amp;Lang=cs&amp;gid=159" TargetMode="Externa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fiftyfifty.cz/Broskev-ovoce-opredene-bajemi-a-povestmi-4701809.php" TargetMode="Externa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nasevyziva.cz/sekce-ovoce/clanek-merunky-190.html" TargetMode="Externa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velkopavlovicko.cz/oblast/oblast.py?fotogalerie=1&amp;ids=STR148&amp;idobl=OBL77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iftyfifty.cz/Broskev-ovoce-opredene-bajemi-a-povestmi-4701809.php" TargetMode="External"/><Relationship Id="rId3" Type="http://schemas.openxmlformats.org/officeDocument/2006/relationships/hyperlink" Target="http://www.jakurs2010.estranky.cz/fotoalbum/zvirata/kun.-.htm" TargetMode="External"/><Relationship Id="rId7" Type="http://schemas.openxmlformats.org/officeDocument/2006/relationships/hyperlink" Target="http://www.agroweb.cz/gallery.php?page=80&amp;Lang=cs&amp;gid=159" TargetMode="External"/><Relationship Id="rId2" Type="http://schemas.openxmlformats.org/officeDocument/2006/relationships/hyperlink" Target="http://www.lidovky.cz/kravy-za-40-let-vyrobi-vic-sklenikovych-plynu-nez-auta-pd4-/veda.aspx?c=A110329_081319_ln_veda_ap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apety.superhry.cz/flora/obri-slunecnice/" TargetMode="External"/><Relationship Id="rId5" Type="http://schemas.openxmlformats.org/officeDocument/2006/relationships/hyperlink" Target="http://zemedelstvi-kt.blog.cz/galerie/obiloviny/obrazek/41436666" TargetMode="External"/><Relationship Id="rId10" Type="http://schemas.openxmlformats.org/officeDocument/2006/relationships/hyperlink" Target="http://www.velkopavlovicko.cz/oblast/oblast.py?fotogalerie=1&amp;ids=STR148&amp;idobl=OBL77" TargetMode="External"/><Relationship Id="rId4" Type="http://schemas.openxmlformats.org/officeDocument/2006/relationships/hyperlink" Target="http://commons.wikimedia.org/wiki/File:Fabova_ho%C4%BEa,_sedlo_Zbojsk%C3%A1,_ovce_01.jpg" TargetMode="External"/><Relationship Id="rId9" Type="http://schemas.openxmlformats.org/officeDocument/2006/relationships/hyperlink" Target="http://www.nasevyziva.cz/sekce-ovoce/clanek-merunky-19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6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Mgr. 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VY-32-INOVACE-05-Zlínský kraj-zemědělství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Zlínský kraj	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Zemědělství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Vyšší oblasti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jsou méně úrodné</a:t>
            </a:r>
          </a:p>
          <a:p>
            <a:pPr eaLnBrk="1" hangingPunct="1">
              <a:defRPr/>
            </a:pPr>
            <a:endParaRPr lang="cs-CZ" dirty="0"/>
          </a:p>
          <a:p>
            <a:pPr lvl="1" eaLnBrk="1" hangingPunct="1">
              <a:defRPr/>
            </a:pPr>
            <a:r>
              <a:rPr lang="cs-CZ" dirty="0"/>
              <a:t>pastevectví, chov skotu, ovcí, </a:t>
            </a:r>
            <a:r>
              <a:rPr lang="cs-CZ" dirty="0" smtClean="0"/>
              <a:t>koní</a:t>
            </a:r>
          </a:p>
          <a:p>
            <a:pPr lvl="1" eaLnBrk="1" hangingPunct="1">
              <a:defRPr/>
            </a:pPr>
            <a:endParaRPr lang="cs-CZ" dirty="0"/>
          </a:p>
          <a:p>
            <a:pPr lvl="1" eaLnBrk="1" hangingPunct="1">
              <a:defRPr/>
            </a:pPr>
            <a:r>
              <a:rPr lang="cs-CZ" dirty="0"/>
              <a:t> ovocnářství (švestky, jablka,..)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/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7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8252" y="-171450"/>
            <a:ext cx="9635066" cy="7226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0" descr="kráva2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-4763"/>
            <a:ext cx="9144000" cy="695960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5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81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Nižšší oblasti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dirty="0"/>
              <a:t>jsou úrodné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dirty="0"/>
              <a:t>pěstování obilovin (pšenice, ječmen,kukuřice)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dirty="0"/>
              <a:t>pěstování olejnin (řepka, slunečnice)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dirty="0"/>
              <a:t>pěstování ovoce (broskve, meruňky)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dirty="0"/>
              <a:t>pěstování vinné révy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5" descr="psenice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288463" cy="6967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5" descr="slunecnice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7029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7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6" y="-243407"/>
            <a:ext cx="9889098" cy="74168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5" descr="broskev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324975" cy="7029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5" descr="merunka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-180975" y="-171450"/>
            <a:ext cx="9577388" cy="71834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7" descr="Vinice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-180975" y="-138113"/>
            <a:ext cx="9505950" cy="723582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defRPr/>
            </a:pPr>
            <a:r>
              <a:rPr lang="cs-CZ" sz="2200" dirty="0" smtClean="0"/>
              <a:t>Jak na mapě znázorňujeme nížiny a v jaké nadmořské výšce se rozkládají?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200" dirty="0" smtClean="0"/>
              <a:t>	____________________________________</a:t>
            </a:r>
          </a:p>
          <a:p>
            <a:pPr eaLnBrk="1" hangingPunct="1">
              <a:defRPr/>
            </a:pPr>
            <a:r>
              <a:rPr lang="cs-CZ" sz="2200" dirty="0" smtClean="0"/>
              <a:t>Kolem kterých řek se rozkládají naše nížiny?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200" dirty="0" smtClean="0"/>
              <a:t>	____________________________________</a:t>
            </a:r>
          </a:p>
          <a:p>
            <a:pPr eaLnBrk="1" hangingPunct="1">
              <a:defRPr/>
            </a:pPr>
            <a:r>
              <a:rPr lang="cs-CZ" sz="2200" dirty="0" smtClean="0"/>
              <a:t>Jak se jmenují?</a:t>
            </a:r>
          </a:p>
          <a:p>
            <a:pPr lvl="1" eaLnBrk="1" hangingPunct="1">
              <a:defRPr/>
            </a:pPr>
            <a:r>
              <a:rPr lang="cs-CZ" sz="2200" dirty="0" smtClean="0"/>
              <a:t>a)</a:t>
            </a:r>
          </a:p>
          <a:p>
            <a:pPr lvl="1" eaLnBrk="1" hangingPunct="1">
              <a:defRPr/>
            </a:pPr>
            <a:r>
              <a:rPr lang="cs-CZ" sz="2200" dirty="0" smtClean="0"/>
              <a:t>b)</a:t>
            </a:r>
          </a:p>
          <a:p>
            <a:pPr lvl="1" eaLnBrk="1" hangingPunct="1">
              <a:defRPr/>
            </a:pPr>
            <a:r>
              <a:rPr lang="cs-CZ" sz="2200" dirty="0" smtClean="0"/>
              <a:t>c)</a:t>
            </a:r>
          </a:p>
          <a:p>
            <a:pPr lvl="1" eaLnBrk="1" hangingPunct="1">
              <a:defRPr/>
            </a:pPr>
            <a:r>
              <a:rPr lang="cs-CZ" sz="2200" dirty="0" smtClean="0"/>
              <a:t>d)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200" dirty="0" smtClean="0"/>
              <a:t>	Které zemědělské plodiny se pěstují v našem kraji?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200" dirty="0" smtClean="0"/>
              <a:t>	____________________________________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dirty="0" smtClean="0"/>
              <a:t>Petr Chalupa, Věra Štiková – Vlastivěda 5, učebnice pro 5. ročník základní školy, Brno: Nová škola, s.r.o.,ISBN 80-7289-059-X </a:t>
            </a:r>
          </a:p>
          <a:p>
            <a:pPr eaLnBrk="1" hangingPunct="1">
              <a:defRPr/>
            </a:pP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://www.lidovky.cz/kravy-za-40-let-vyrobi-vic-sklenikovych-plynu-nez-auta-pd4-/</a:t>
            </a:r>
            <a:r>
              <a:rPr lang="cs-CZ" sz="1600" dirty="0" smtClean="0">
                <a:hlinkClick r:id="rId2"/>
              </a:rPr>
              <a:t>veda.aspx?c=A110329_081319_ln_veda_ape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3"/>
              </a:rPr>
              <a:t>http://www.jakurs2010.estranky.cz/fotoalbum/zvirata/kun.-.</a:t>
            </a:r>
            <a:r>
              <a:rPr lang="cs-CZ" sz="1600" dirty="0" smtClean="0">
                <a:hlinkClick r:id="rId3"/>
              </a:rPr>
              <a:t>htm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 smtClean="0"/>
              <a:t>l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://commons.wikimedia.org/wiki/File:Fabova_ho%C4%BEa,_sedlo_Zbojsk%C3%A1,_</a:t>
            </a:r>
            <a:r>
              <a:rPr lang="cs-CZ" sz="1600" dirty="0" smtClean="0">
                <a:hlinkClick r:id="rId4"/>
              </a:rPr>
              <a:t>ovce_01.jpg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zemedelstvi-kt.blog.cz/galerie/obiloviny/obrazek/41436666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6"/>
              </a:rPr>
              <a:t>http://tapety.superhry.cz/flora/obri-slunecnice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www.agroweb.cz/gallery.php?page=80&amp;Lang=cs&amp;gid=159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www.fiftyfifty.cz/Broskev-ovoce-opredene-bajemi-a-povestmi-4701809.php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www.nasevyziva.cz/sekce-ovoce/clanek-merunky-190.html</a:t>
            </a:r>
            <a:endParaRPr lang="cs-CZ" sz="1600" dirty="0" smtClean="0"/>
          </a:p>
          <a:p>
            <a:pPr eaLnBrk="1" hangingPunct="1">
              <a:defRPr/>
            </a:pPr>
            <a:r>
              <a:rPr lang="cs-CZ" sz="1600" dirty="0">
                <a:hlinkClick r:id="rId10"/>
              </a:rPr>
              <a:t>http://www.velkopavlovicko.cz/oblast/oblast.py?fotogalerie=1&amp;ids=STR148&amp;idobl=OBL77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ple">
  <a:themeElements>
    <a:clrScheme name="Maple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Mapl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aple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aple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Maple</Template>
  <TotalTime>207</TotalTime>
  <Words>167</Words>
  <Application>Microsoft Office PowerPoint</Application>
  <PresentationFormat>Předvádění na obrazovce (4:3)</PresentationFormat>
  <Paragraphs>56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Maple</vt:lpstr>
      <vt:lpstr>Prezentace aplikace PowerPoint</vt:lpstr>
      <vt:lpstr>Zlínský kraj </vt:lpstr>
      <vt:lpstr>Vyšší oblasti</vt:lpstr>
      <vt:lpstr>Prezentace aplikace PowerPoint</vt:lpstr>
      <vt:lpstr>Prezentace aplikace PowerPoint</vt:lpstr>
      <vt:lpstr>Prezentace aplikace PowerPoint</vt:lpstr>
      <vt:lpstr>Nižšší oblasti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30</cp:revision>
  <dcterms:created xsi:type="dcterms:W3CDTF">2011-06-20T10:40:08Z</dcterms:created>
  <dcterms:modified xsi:type="dcterms:W3CDTF">2013-05-18T15:43:15Z</dcterms:modified>
</cp:coreProperties>
</file>