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2" r:id="rId1"/>
  </p:sldMasterIdLst>
  <p:sldIdLst>
    <p:sldId id="265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8" r:id="rId12"/>
    <p:sldId id="267" r:id="rId13"/>
    <p:sldId id="269" r:id="rId14"/>
    <p:sldId id="270" r:id="rId15"/>
    <p:sldId id="271" r:id="rId16"/>
    <p:sldId id="266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11" autoAdjust="0"/>
  </p:normalViewPr>
  <p:slideViewPr>
    <p:cSldViewPr>
      <p:cViewPr>
        <p:scale>
          <a:sx n="100" d="100"/>
          <a:sy n="100" d="100"/>
        </p:scale>
        <p:origin x="-72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ahoma" charset="0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C512B-40B5-41B9-8E13-4FE3FD5BFC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8FB1F-E862-468B-B3A6-52435C4F89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ahoma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FE108-2F37-4C17-841F-B0D5625456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68FFB-0B3F-4C3C-AB44-A81092800E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ahoma" charset="0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4C5E9-D108-4013-95D5-60DCBC6134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D43F6-8055-4321-AD9B-BF32E33541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6F2C8-DA74-41D3-A980-4DE528862B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ahoma" charset="0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3DD384-0431-446C-9834-F9157F3DE1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82AD8-811F-4B0E-9CB9-97B23090AE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6C663-D721-4173-81AF-AC0476FAC5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F38AC-88AF-4CE5-B579-23997BDD27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24300"/>
            <a:ext cx="82296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82EB3C-D709-4E30-A53C-55D8200685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23DB9-1C07-4870-B2EB-0C08123244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B23DE-FC13-41D7-B037-5DD2AF29CB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ahoma" charset="0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Tahoma" charset="0"/>
              </a:defRPr>
            </a:lvl1pPr>
          </a:lstStyle>
          <a:p>
            <a:pPr>
              <a:defRPr/>
            </a:pPr>
            <a:fld id="{9A41BA9A-A790-479C-9FE7-C821F4C0FC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ahoma" charset="0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Tahoma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06" r:id="rId4"/>
    <p:sldLayoutId id="2147483910" r:id="rId5"/>
    <p:sldLayoutId id="2147483905" r:id="rId6"/>
    <p:sldLayoutId id="2147483911" r:id="rId7"/>
    <p:sldLayoutId id="2147483912" r:id="rId8"/>
    <p:sldLayoutId id="2147483913" r:id="rId9"/>
    <p:sldLayoutId id="2147483904" r:id="rId10"/>
    <p:sldLayoutId id="2147483914" r:id="rId11"/>
    <p:sldLayoutId id="2147483915" r:id="rId12"/>
    <p:sldLayoutId id="2147483916" r:id="rId13"/>
    <p:sldLayoutId id="2147483917" r:id="rId14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z/search?q=zl%C3%ADn&amp;hl=cs&amp;source=lnms&amp;tbm=isch&amp;sa=X&amp;ei=ef-UUbvdD8_KtAbcmICIDQ&amp;ved=0CAcQ_AUoAQ&amp;biw=1252&amp;bih=609#imgrc=L_iWW9HO-7aS2M%3A%3BpbXTu4nELSjT4M%3Bhttp%253A%252F%252Fwww.zskriby.zlinedu.cz%252Fsrc%252Fimage-english%252Fzlin01.jpg%3Bhttp%253A%252F%252Fwww.zskriby.zlinedu.cz%252Findex.php%253Faction%253Dmenu%2526id%253D31%3B461%3B370" TargetMode="External"/><Relationship Id="rId13" Type="http://schemas.openxmlformats.org/officeDocument/2006/relationships/hyperlink" Target="http://www.hwebdesign.eu/fotogalerie/nahledy/lemuri-zoo-lesna.html" TargetMode="External"/><Relationship Id="rId3" Type="http://schemas.openxmlformats.org/officeDocument/2006/relationships/hyperlink" Target="http://www.zlin.eu/page/24248.zlin-historicky/" TargetMode="External"/><Relationship Id="rId7" Type="http://schemas.openxmlformats.org/officeDocument/2006/relationships/hyperlink" Target="http://zlin.cz/" TargetMode="External"/><Relationship Id="rId12" Type="http://schemas.openxmlformats.org/officeDocument/2006/relationships/hyperlink" Target="http://www.jantarova-stezka.info/cz/sindex.php?idvyrb=336&amp;akc=detail" TargetMode="External"/><Relationship Id="rId2" Type="http://schemas.openxmlformats.org/officeDocument/2006/relationships/hyperlink" Target="http://itras.cz/penzion-sivena/galerie/15284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z/search?q=tom%C3%A1%C5%A1+ba%C5%A5a&amp;hl=cs&amp;source=lnms&amp;tbm=isch&amp;sa=X&amp;ei=X_iUUaeiKI7BswaTwoGYDg&amp;sqi=2&amp;ved=0CAcQ_AUoAQ&amp;biw=1252&amp;bih=609#imgrc=DumA9aPjyoPmfM%3A%3BtAhHm38v6ptnJM%3Bhttp%253A%252F%252Fbatastory.net%252Fimages%252F516.jpg%3Bhttp%253A%252F%252Fbatastory.net%252Fcs%252Finfo%252F01-jak-tomas-bata-budoval-firmu%3B420%3B298" TargetMode="External"/><Relationship Id="rId11" Type="http://schemas.openxmlformats.org/officeDocument/2006/relationships/hyperlink" Target="http://www.luxurymag.cz/novinky/438/sexy-leto-u-bati-zabky-a-sandalky-bata-2009/" TargetMode="External"/><Relationship Id="rId5" Type="http://schemas.openxmlformats.org/officeDocument/2006/relationships/hyperlink" Target="http://www.benzinky.cz/prislusenstvi-link-kraj-1375" TargetMode="External"/><Relationship Id="rId10" Type="http://schemas.openxmlformats.org/officeDocument/2006/relationships/hyperlink" Target="https://www.google.cz/search?q=tom%C3%A1%C5%A1+ba%C5%A5a&amp;hl=cs&amp;source=lnms&amp;tbm=isch&amp;sa=X&amp;ei=X_iUUaeiKI7BswaTwoGYDg&amp;sqi=2&amp;ved=0CAcQ_AUoAQ&amp;biw=1252&amp;bih=609#imgrc=Yd39E7qj5cnCpM%3A%3BxTM6BSymsjtgqM%3Bhttp%253A%252F%252Fwww.zlin.estranky.cz%252Fimg%252Fpicture%252F479%252Fzalesna-pol.-30-web.jpg%3Bhttp%253A%252F%252Fwww.zlin.estranky.cz%252Fclanky%252Ftomas-bata_-jan-antonin-bata%252Fz-myslenek-tomase-bati-o-budovani-tovarny-a-mesta.html%3B550%3B329" TargetMode="External"/><Relationship Id="rId4" Type="http://schemas.openxmlformats.org/officeDocument/2006/relationships/hyperlink" Target="http://www.zskriby.zlinedu.cz/index.php?action=menu&amp;id=31" TargetMode="External"/><Relationship Id="rId9" Type="http://schemas.openxmlformats.org/officeDocument/2006/relationships/hyperlink" Target="http://www.google.cz/imgres?imgurl=http://www.activconzult-drnona.cz/domain/activconzult/files/bata.jpg&amp;imgrefurl=http://www.activconzult-drnona.cz/post/tomas-bata-o-hospodarske-krizi-142/&amp;h=500&amp;w=418&amp;sz=40&amp;tbnid=Y4ALTN5aSmX98M:&amp;tbnh=103&amp;tbnw=86&amp;zoom=1&amp;usg=__imYAL2vmHxl2pYggeXvgMdBHG-0=&amp;docid=nwGQpU8tFqxXJM&amp;hl=cs&amp;sa=X&amp;ei=X_iUUaeiKI7BswaTwoGYDg&amp;sqi=2&amp;ved=0CEIQ9QEwBA&amp;dur=3128" TargetMode="External"/><Relationship Id="rId14" Type="http://schemas.openxmlformats.org/officeDocument/2006/relationships/hyperlink" Target="http://www.nase-pamatky.cz/zamky/lesn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5" descr="LOGO_obdelni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9113" y="620713"/>
            <a:ext cx="309403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3430" name="Group 6"/>
          <p:cNvGraphicFramePr>
            <a:graphicFrameLocks noGrp="1"/>
          </p:cNvGraphicFramePr>
          <p:nvPr/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Mgr. Iva Drgáčová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VY-32-INOVACE-06-Zlínský kraj-krajské město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Místo, kde žijeme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Zlínsko</a:t>
            </a:r>
          </a:p>
        </p:txBody>
      </p:sp>
      <p:pic>
        <p:nvPicPr>
          <p:cNvPr id="2055" name="Picture 7" descr="zlinsko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68538" y="1773238"/>
            <a:ext cx="5022850" cy="41195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Zlín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smtClean="0"/>
              <a:t>krajské a okresní město</a:t>
            </a:r>
          </a:p>
          <a:p>
            <a:r>
              <a:rPr lang="cs-CZ" sz="2800" smtClean="0"/>
              <a:t>má kolem 80 000 obyvatel</a:t>
            </a:r>
          </a:p>
          <a:p>
            <a:r>
              <a:rPr lang="cs-CZ" sz="2800" smtClean="0"/>
              <a:t>leží v údolí řeky Dřevnice</a:t>
            </a:r>
          </a:p>
        </p:txBody>
      </p:sp>
      <p:pic>
        <p:nvPicPr>
          <p:cNvPr id="82950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8" y="3789040"/>
            <a:ext cx="4043020" cy="2445232"/>
          </a:xfrm>
        </p:spPr>
      </p:pic>
      <p:pic>
        <p:nvPicPr>
          <p:cNvPr id="82951" name="Picture 7" descr="Zlí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500438"/>
            <a:ext cx="3959225" cy="301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29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829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29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Historie Zlína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smtClean="0"/>
              <a:t>v minulosti byl Zlín malým městečkem (do 3000 obyvatel)</a:t>
            </a:r>
          </a:p>
        </p:txBody>
      </p:sp>
      <p:pic>
        <p:nvPicPr>
          <p:cNvPr id="86020" name="Picture 4" descr="tomas bata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95963" y="1700213"/>
            <a:ext cx="1806575" cy="2160587"/>
          </a:xfrm>
        </p:spPr>
      </p:pic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611188" y="4365625"/>
            <a:ext cx="8208962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O rozvoj města se zasloužil podnikatel Tomáš Baťa, když zde založil rodinnou     obuvnickou firmu (v r. 1894).</a:t>
            </a:r>
          </a:p>
          <a:p>
            <a:pPr>
              <a:spcBef>
                <a:spcPct val="50000"/>
              </a:spcBef>
            </a:pPr>
            <a:r>
              <a:rPr lang="cs-CZ"/>
              <a:t>Během několika let vybudoval velký podnik, díky němuž se do města přistěhovala spousta obyvatel, především z chudého Valašska, Slovácka a Hané.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60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860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Historie Zlína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1600" smtClean="0"/>
              <a:t>Tomáš Baťa pozval do Zlína mnoho významných architektů, a tak postupně vznikaly kolonie rodinných domů i různé výškové domy.</a:t>
            </a:r>
          </a:p>
          <a:p>
            <a:endParaRPr lang="cs-CZ" sz="1600" smtClean="0"/>
          </a:p>
          <a:p>
            <a:r>
              <a:rPr lang="cs-CZ" sz="1600" smtClean="0"/>
              <a:t>Ve 30. letech 20. století patřil Baťa k největším výrobcům obuvi v republice. Baťovy boty byly známé po celém světě.</a:t>
            </a:r>
          </a:p>
          <a:p>
            <a:pPr>
              <a:buFont typeface="Wingdings" pitchFamily="2" charset="2"/>
              <a:buNone/>
            </a:pPr>
            <a:endParaRPr lang="cs-CZ" sz="1600" smtClean="0"/>
          </a:p>
          <a:p>
            <a:pPr>
              <a:buFont typeface="Wingdings" pitchFamily="2" charset="2"/>
              <a:buNone/>
            </a:pPr>
            <a:endParaRPr lang="cs-CZ" sz="1600" smtClean="0"/>
          </a:p>
          <a:p>
            <a:r>
              <a:rPr lang="cs-CZ" sz="1600" smtClean="0"/>
              <a:t>Kromě obuvi vyráběla firma Baťa také stroje, nábytek i letadla.</a:t>
            </a:r>
          </a:p>
          <a:p>
            <a:endParaRPr lang="cs-CZ" sz="1600" smtClean="0"/>
          </a:p>
          <a:p>
            <a:r>
              <a:rPr lang="cs-CZ" sz="1600" smtClean="0"/>
              <a:t>Postupně se Zlín stal velkým moderním městem.</a:t>
            </a:r>
          </a:p>
        </p:txBody>
      </p:sp>
      <p:pic>
        <p:nvPicPr>
          <p:cNvPr id="89092" name="Picture 4" descr="bot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787900" y="2781300"/>
            <a:ext cx="4038600" cy="189388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890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5" descr="ZlinHistoricka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2700"/>
            <a:ext cx="9144000" cy="68453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 descr="Zlin3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588"/>
            <a:ext cx="9144000" cy="68595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Cihlové domky</a:t>
            </a:r>
          </a:p>
        </p:txBody>
      </p:sp>
      <p:pic>
        <p:nvPicPr>
          <p:cNvPr id="9523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13" y="1926409"/>
            <a:ext cx="4038600" cy="2865482"/>
          </a:xfrm>
        </p:spPr>
      </p:pic>
      <p:pic>
        <p:nvPicPr>
          <p:cNvPr id="95238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337" y="1916113"/>
            <a:ext cx="3878851" cy="2925762"/>
          </a:xfrm>
        </p:spPr>
      </p:pic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468313" y="5445125"/>
            <a:ext cx="8353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spcBef>
                <a:spcPct val="50000"/>
              </a:spcBef>
              <a:buFontTx/>
              <a:buChar char="•"/>
            </a:pPr>
            <a:r>
              <a:rPr lang="cs-CZ"/>
              <a:t> domky z červených cihel, které nechal Baťa postavit pro své dělníky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95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Mrakodrap „jednadvacítka“</a:t>
            </a:r>
          </a:p>
        </p:txBody>
      </p:sp>
      <p:pic>
        <p:nvPicPr>
          <p:cNvPr id="9830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550" y="1484313"/>
            <a:ext cx="5396900" cy="3667125"/>
          </a:xfrm>
        </p:spPr>
      </p:pic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827088" y="5445125"/>
            <a:ext cx="7777162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cs-CZ"/>
              <a:t> vysoký mrakodrap „jednadvacítka“ (77,5m)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cs-CZ"/>
              <a:t> dříve sloužil jako sídlo ředitelství firmy Baťa, dnes sídlo krajského úřadu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98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98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/>
              <a:t>Muzeum obuvi</a:t>
            </a:r>
          </a:p>
        </p:txBody>
      </p:sp>
      <p:pic>
        <p:nvPicPr>
          <p:cNvPr id="100358" name="Picture 6" descr="Muzeum Zli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1557338"/>
            <a:ext cx="7146925" cy="47402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0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6626" name="Zástupný symbol pro obsah 4" descr="škrpál2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315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7650" name="Zástupný symbol pro obsah 4" descr="škrpál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21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Zoo </a:t>
            </a:r>
            <a:r>
              <a:rPr lang="cs-CZ" dirty="0" err="1" smtClean="0"/>
              <a:t>LeŠná</a:t>
            </a:r>
            <a:endParaRPr lang="cs-CZ" dirty="0"/>
          </a:p>
        </p:txBody>
      </p:sp>
      <p:pic>
        <p:nvPicPr>
          <p:cNvPr id="5" name="Zástupný symbol pro obsah 4" descr="Lemur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1557338"/>
            <a:ext cx="6427787" cy="48196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Zámek </a:t>
            </a:r>
            <a:r>
              <a:rPr lang="cs-CZ" dirty="0" err="1" smtClean="0"/>
              <a:t>lešná</a:t>
            </a:r>
            <a:endParaRPr lang="cs-CZ" dirty="0"/>
          </a:p>
        </p:txBody>
      </p:sp>
      <p:pic>
        <p:nvPicPr>
          <p:cNvPr id="9" name="Zástupný symbol pro obsah 8" descr="LEsna_zamek.jpg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1665288"/>
            <a:ext cx="6553200" cy="435768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Křížovka – </a:t>
            </a:r>
            <a:r>
              <a:rPr lang="cs-CZ" sz="2000" dirty="0" smtClean="0"/>
              <a:t>ke krajům doplň jejich krajské město</a:t>
            </a:r>
            <a:endParaRPr lang="cs-CZ" sz="2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Kraj Vysočina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Liberecký kraj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Jihočeský kraj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Moravskoslezský Kraj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Olomoucký kraj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Středočeský kraj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dirty="0" smtClean="0"/>
              <a:t>Jihomoravský kraj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half" idx="2"/>
          </p:nvPr>
        </p:nvGraphicFramePr>
        <p:xfrm>
          <a:off x="3348038" y="1989138"/>
          <a:ext cx="5616629" cy="33283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4844"/>
                <a:gridCol w="352119"/>
                <a:gridCol w="352119"/>
                <a:gridCol w="352119"/>
                <a:gridCol w="352119"/>
                <a:gridCol w="352119"/>
                <a:gridCol w="352119"/>
                <a:gridCol w="352119"/>
                <a:gridCol w="352119"/>
                <a:gridCol w="352119"/>
                <a:gridCol w="352119"/>
                <a:gridCol w="352119"/>
                <a:gridCol w="364868"/>
                <a:gridCol w="339370"/>
                <a:gridCol w="352119"/>
                <a:gridCol w="352119"/>
              </a:tblGrid>
              <a:tr h="49086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7291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91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9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729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729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729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539750" y="6165850"/>
            <a:ext cx="842486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i="1" dirty="0">
                <a:solidFill>
                  <a:schemeClr val="bg2">
                    <a:lumMod val="50000"/>
                  </a:schemeClr>
                </a:solidFill>
                <a:latin typeface="Tahoma" charset="0"/>
              </a:rPr>
              <a:t>        Tajenka :</a:t>
            </a:r>
            <a:r>
              <a:rPr lang="cs-CZ" dirty="0">
                <a:solidFill>
                  <a:schemeClr val="bg2">
                    <a:lumMod val="50000"/>
                  </a:schemeClr>
                </a:solidFill>
                <a:latin typeface="Tahoma" charset="0"/>
              </a:rPr>
              <a:t> V čele krajského úřadu stojí ___________________ kraje.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1746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800" dirty="0" smtClean="0"/>
              <a:t>Obrazy – Zlínský kraj</a:t>
            </a:r>
          </a:p>
          <a:p>
            <a:r>
              <a:rPr lang="cs-CZ" sz="800" dirty="0" smtClean="0"/>
              <a:t>Petr Chalupa, Věra Štiková – Vlastivěda 5, pracovní sešit pro 5. ročník základní školy, Brno: Nová škola, s.r.o.,2004,ISBN 80-7289-064-6</a:t>
            </a:r>
          </a:p>
          <a:p>
            <a:r>
              <a:rPr lang="cs-CZ" sz="800" dirty="0" smtClean="0">
                <a:solidFill>
                  <a:srgbClr val="339966"/>
                </a:solidFill>
                <a:hlinkClick r:id="rId2"/>
              </a:rPr>
              <a:t>http</a:t>
            </a:r>
            <a:r>
              <a:rPr lang="cs-CZ" sz="800" dirty="0">
                <a:solidFill>
                  <a:srgbClr val="339966"/>
                </a:solidFill>
                <a:hlinkClick r:id="rId2"/>
              </a:rPr>
              <a:t>://itras.cz/penzion-sivena/galerie/15284/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 smtClean="0">
                <a:solidFill>
                  <a:srgbClr val="339966"/>
                </a:solidFill>
                <a:hlinkClick r:id="rId3"/>
              </a:rPr>
              <a:t>http</a:t>
            </a:r>
            <a:r>
              <a:rPr lang="cs-CZ" sz="800" dirty="0">
                <a:solidFill>
                  <a:srgbClr val="339966"/>
                </a:solidFill>
                <a:hlinkClick r:id="rId3"/>
              </a:rPr>
              <a:t>://www.zlin.eu/page/24248.zlin-historicky/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4"/>
              </a:rPr>
              <a:t>http://www.zskriby.zlinedu.cz/index.php?action=menu&amp;id=31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5"/>
              </a:rPr>
              <a:t>http://</a:t>
            </a:r>
            <a:r>
              <a:rPr lang="cs-CZ" sz="800" dirty="0" smtClean="0">
                <a:solidFill>
                  <a:srgbClr val="339966"/>
                </a:solidFill>
                <a:hlinkClick r:id="rId5"/>
              </a:rPr>
              <a:t>www.benzinky.cz/prislusenstvi-link-kraj-1375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6"/>
              </a:rPr>
              <a:t>https://www.google.cz/search?q=tom%C3%A1%C5%A1+ba%C5%A5a&amp;hl=cs&amp;source=lnms&amp;tbm=isch&amp;sa=X&amp;ei=X_iUUaeiKI7BswaTwoGYDg&amp;sqi=2&amp;ved=0CAcQ_AUoAQ&amp;biw=1252&amp;bih=609#imgrc=DumA9aPjyoPmfM%3A%3BtAhHm38v6ptnJM%3Bhttp%253A%252F%252Fbatastory.net%252Fimages%252F516.jpg%3Bhttp%253A%252F%252Fbatastory.net%252Fcs%252Finfo%252F01-jak-tomas-bata-budoval-firmu%3B420%3B298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7"/>
              </a:rPr>
              <a:t>http://zlin.cz</a:t>
            </a:r>
            <a:r>
              <a:rPr lang="cs-CZ" sz="800" dirty="0" smtClean="0">
                <a:solidFill>
                  <a:srgbClr val="339966"/>
                </a:solidFill>
                <a:hlinkClick r:id="rId7"/>
              </a:rPr>
              <a:t>/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8"/>
              </a:rPr>
              <a:t>https://www.google.cz/search?q=zl%C3%ADn&amp;hl=cs&amp;source=lnms&amp;tbm=isch&amp;sa=X&amp;ei=ef-UUbvdD8_KtAbcmICIDQ&amp;ved=0CAcQ_AUoAQ&amp;biw=1252&amp;bih=609#imgrc=L_iWW9HO-7aS2M%3A%3BpbXTu4nELSjT4M%3Bhttp%253A%252F%252Fwww.zskriby.zlinedu.cz%252Fsrc%252Fimage-english%252Fzlin01.jpg%3Bhttp%253A%252F%252Fwww.zskriby.zlinedu.cz%252Findex.php%253Faction%253Dmenu%2526id%253D31%3B461%3B370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 smtClean="0">
                <a:solidFill>
                  <a:srgbClr val="339966"/>
                </a:solidFill>
                <a:hlinkClick r:id="rId9"/>
              </a:rPr>
              <a:t>http://www.google.cz/imgres?imgurl=http://www.activconzult-drnona.cz/domain/activconzult/files/bata.jpg&amp;imgrefurl=http://www.activconzult-drnona.cz/post/tomas-bata-o-hospodarske-krizi-142/&amp;h=500&amp;w=418&amp;sz=40&amp;tbnid=Y4ALTN5aSmX98M:&amp;tbnh=103&amp;tbnw=86&amp;zoom=1&amp;usg=__imYAL2vmHxl2pYggeXvgMdBHG-0=&amp;docid=nwGQpU8tFqxXJM&amp;hl=cs&amp;sa=X&amp;ei=X_iUUaeiKI7BswaTwoGYDg&amp;sqi=2&amp;ved=0CEIQ9QEwBA&amp;dur=3128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6"/>
              </a:rPr>
              <a:t>https://</a:t>
            </a:r>
            <a:r>
              <a:rPr lang="cs-CZ" sz="800" dirty="0" smtClean="0">
                <a:solidFill>
                  <a:srgbClr val="339966"/>
                </a:solidFill>
                <a:hlinkClick r:id="rId6"/>
              </a:rPr>
              <a:t>www.google.cz/search?q=tom%C3%A1%C5%A1+ba%C5%A5a&amp;hl=cs&amp;source=lnms&amp;tbm=isch&amp;sa=X&amp;ei=X_iUUaeiKI7BswaTwoGYDg&amp;sqi=2&amp;ved=0CAcQ_AUoAQ&amp;biw=1252&amp;bih=609#imgrc=DumA9aPjyoPmfM%3A%3BtAhHm38v6ptnJM%3Bhttp%253A%252F%252Fbatastory.net%252Fimages%252F516.jpg%3Bhttp%253A%252F%252Fbatastory.net%252Fcs%252Finfo%252F01-jak-tomas-bata-budoval-firmu%3B420%3B298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10"/>
              </a:rPr>
              <a:t>https://www.google.cz/search?q=tom%C3%A1%C5%A1+ba%C5%A5a&amp;hl=cs&amp;source=lnms&amp;tbm=isch&amp;sa=X&amp;ei=X_iUUaeiKI7BswaTwoGYDg&amp;sqi=2&amp;ved=0CAcQ_AUoAQ&amp;biw=1252&amp;bih=609#imgrc=Yd39E7qj5cnCpM%3A%3BxTM6BSymsjtgqM%3Bhttp%253A%252F%252Fwww.zlin.estranky.cz%252Fimg%252Fpicture%252F479%252Fzalesna-pol.-30-web.jpg%3Bhttp%253A%252F%252Fwww.zlin.estranky.cz%252Fclanky%252Ftomas-bata_-jan-antonin-bata%252Fz-myslenek-tomase-bati-o-budovani-tovarny-a-mesta.html%3B550%3B329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11"/>
              </a:rPr>
              <a:t>http://www.luxurymag.cz/novinky/438/sexy-leto-u-bati-zabky-a-sandalky-bata-2009</a:t>
            </a:r>
            <a:r>
              <a:rPr lang="cs-CZ" sz="800" dirty="0" smtClean="0">
                <a:solidFill>
                  <a:srgbClr val="339966"/>
                </a:solidFill>
                <a:hlinkClick r:id="rId11"/>
              </a:rPr>
              <a:t>/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12"/>
              </a:rPr>
              <a:t>http://</a:t>
            </a:r>
            <a:r>
              <a:rPr lang="cs-CZ" sz="800" dirty="0" smtClean="0">
                <a:solidFill>
                  <a:srgbClr val="339966"/>
                </a:solidFill>
                <a:hlinkClick r:id="rId12"/>
              </a:rPr>
              <a:t>www.jantarova-stezka.info/cz/sindex.php?idvyrb=336&amp;akc=detail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13"/>
              </a:rPr>
              <a:t>http://</a:t>
            </a:r>
            <a:r>
              <a:rPr lang="cs-CZ" sz="800" dirty="0" smtClean="0">
                <a:solidFill>
                  <a:srgbClr val="339966"/>
                </a:solidFill>
                <a:hlinkClick r:id="rId13"/>
              </a:rPr>
              <a:t>www.hwebdesign.eu/fotogalerie/nahledy/lemuri-zoo-lesna.html</a:t>
            </a:r>
            <a:endParaRPr lang="cs-CZ" sz="800" dirty="0" smtClean="0">
              <a:solidFill>
                <a:srgbClr val="339966"/>
              </a:solidFill>
            </a:endParaRPr>
          </a:p>
          <a:p>
            <a:r>
              <a:rPr lang="cs-CZ" sz="800" dirty="0">
                <a:solidFill>
                  <a:srgbClr val="339966"/>
                </a:solidFill>
                <a:hlinkClick r:id="rId14"/>
              </a:rPr>
              <a:t>http://www.nase-pamatky.cz/zamky/lesna.html</a:t>
            </a:r>
            <a:endParaRPr lang="cs-CZ" sz="800" dirty="0" smtClean="0">
              <a:solidFill>
                <a:srgbClr val="339966"/>
              </a:solidFill>
            </a:endParaRPr>
          </a:p>
          <a:p>
            <a:pPr>
              <a:buFont typeface="Wingdings 2" pitchFamily="18" charset="2"/>
              <a:buNone/>
            </a:pPr>
            <a:endParaRPr lang="cs-CZ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189</TotalTime>
  <Words>355</Words>
  <Application>Microsoft Office PowerPoint</Application>
  <PresentationFormat>Předvádění na obrazovce (4:3)</PresentationFormat>
  <Paragraphs>68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Prezentace aplikace PowerPoint</vt:lpstr>
      <vt:lpstr>Zlínsko</vt:lpstr>
      <vt:lpstr>Zlín</vt:lpstr>
      <vt:lpstr>Historie Zlína</vt:lpstr>
      <vt:lpstr>Historie Zlína</vt:lpstr>
      <vt:lpstr>Prezentace aplikace PowerPoint</vt:lpstr>
      <vt:lpstr>Prezentace aplikace PowerPoint</vt:lpstr>
      <vt:lpstr>Cihlové domky</vt:lpstr>
      <vt:lpstr>Mrakodrap „jednadvacítka“</vt:lpstr>
      <vt:lpstr>Muzeum obuvi</vt:lpstr>
      <vt:lpstr>Prezentace aplikace PowerPoint</vt:lpstr>
      <vt:lpstr>Prezentace aplikace PowerPoint</vt:lpstr>
      <vt:lpstr>Zoo LeŠná</vt:lpstr>
      <vt:lpstr>Zámek lešná</vt:lpstr>
      <vt:lpstr>Křížovka – ke krajům doplň jejich krajské město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Zlínsko</dc:title>
  <dc:creator>Ivo</dc:creator>
  <cp:lastModifiedBy>Drgáčová Iva</cp:lastModifiedBy>
  <cp:revision>26</cp:revision>
  <dcterms:created xsi:type="dcterms:W3CDTF">2011-11-03T11:56:23Z</dcterms:created>
  <dcterms:modified xsi:type="dcterms:W3CDTF">2013-05-18T16:34:44Z</dcterms:modified>
</cp:coreProperties>
</file>