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</p:sldMasterIdLst>
  <p:notesMasterIdLst>
    <p:notesMasterId r:id="rId22"/>
  </p:notesMasterIdLst>
  <p:sldIdLst>
    <p:sldId id="256" r:id="rId2"/>
    <p:sldId id="257" r:id="rId3"/>
    <p:sldId id="258" r:id="rId4"/>
    <p:sldId id="259" r:id="rId5"/>
    <p:sldId id="268" r:id="rId6"/>
    <p:sldId id="269" r:id="rId7"/>
    <p:sldId id="274" r:id="rId8"/>
    <p:sldId id="267" r:id="rId9"/>
    <p:sldId id="260" r:id="rId10"/>
    <p:sldId id="270" r:id="rId11"/>
    <p:sldId id="271" r:id="rId12"/>
    <p:sldId id="261" r:id="rId13"/>
    <p:sldId id="262" r:id="rId14"/>
    <p:sldId id="263" r:id="rId15"/>
    <p:sldId id="273" r:id="rId16"/>
    <p:sldId id="272" r:id="rId17"/>
    <p:sldId id="266" r:id="rId18"/>
    <p:sldId id="276" r:id="rId19"/>
    <p:sldId id="275" r:id="rId20"/>
    <p:sldId id="277" r:id="rId2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419" autoAdjust="0"/>
    <p:restoredTop sz="94012" autoAdjust="0"/>
  </p:normalViewPr>
  <p:slideViewPr>
    <p:cSldViewPr>
      <p:cViewPr>
        <p:scale>
          <a:sx n="73" d="100"/>
          <a:sy n="73" d="100"/>
        </p:scale>
        <p:origin x="-828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9689AD73-D34E-43C5-885A-AA2AF4849B38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D4720014-451B-4410-A169-2BFDA7CE83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624408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77B8AD3-060A-4456-A661-6F921FDDF9E1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8458200" cy="5943600"/>
            <a:chOff x="0" y="0"/>
            <a:chExt cx="5328" cy="3744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1440"/>
              <a:ext cx="5155" cy="2304"/>
            </a:xfrm>
            <a:custGeom>
              <a:avLst/>
              <a:gdLst/>
              <a:ahLst/>
              <a:cxnLst>
                <a:cxn ang="0">
                  <a:pos x="5154" y="1769"/>
                </a:cxn>
                <a:cxn ang="0">
                  <a:pos x="0" y="2304"/>
                </a:cxn>
                <a:cxn ang="0">
                  <a:pos x="0" y="1252"/>
                </a:cxn>
                <a:cxn ang="0">
                  <a:pos x="5155" y="0"/>
                </a:cxn>
                <a:cxn ang="0">
                  <a:pos x="5155" y="1416"/>
                </a:cxn>
                <a:cxn ang="0">
                  <a:pos x="5154" y="1769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Tahoma" charset="0"/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0"/>
              <a:ext cx="5328" cy="3689"/>
            </a:xfrm>
            <a:custGeom>
              <a:avLst/>
              <a:gdLst/>
              <a:ahLst/>
              <a:cxnLst>
                <a:cxn ang="0">
                  <a:pos x="5311" y="3209"/>
                </a:cxn>
                <a:cxn ang="0">
                  <a:pos x="0" y="3689"/>
                </a:cxn>
                <a:cxn ang="0">
                  <a:pos x="0" y="9"/>
                </a:cxn>
                <a:cxn ang="0">
                  <a:pos x="5328" y="0"/>
                </a:cxn>
                <a:cxn ang="0">
                  <a:pos x="5311" y="320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Tahoma" charset="0"/>
              </a:endParaRPr>
            </a:p>
          </p:txBody>
        </p:sp>
      </p:grpSp>
      <p:sp>
        <p:nvSpPr>
          <p:cNvPr id="51205" name="Rectangle 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Click to edit Master subtitle style</a:t>
            </a:r>
          </a:p>
        </p:txBody>
      </p:sp>
      <p:sp>
        <p:nvSpPr>
          <p:cNvPr id="51209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r>
              <a:rPr lang="cs-CZ"/>
              <a:t>Click to edit Master title style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33F51B-1663-4A34-937C-F08CEBE69D09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8E3EEE-2DA2-453F-8B91-040F953E93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6ABF32-0475-4BBA-ACDB-53A742E796ED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83D402-C540-4254-AA32-7924D8273E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7110AA-9702-49A0-9AFD-63FADF84A7D8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04AFC57-2F57-4749-ABCA-20D4B9761D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DC1333-1D1B-4888-97A4-36E851D4F66F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EF076E-275C-48C2-B6A0-621DD9692E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B1B4B3-01E0-42ED-8EB0-96D525E8AF9C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29EE8B-3CDC-47A2-A6A1-744D98D21F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50DCD2-4FED-40E6-98BB-79D3ACA4E39D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26341E-7555-4ED1-B9F0-82170C688D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DB8901-AB24-450C-A15B-A29F721E2359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D07AEA-B337-483E-827A-D49616E5AA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DF6CED1-77B1-4F09-88EB-F8BA240712D1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DB584F-FF75-4F34-BC81-D42860DE8F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684961-62D1-48A4-979A-3D66AF913AC4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90C05FB-3895-4DDC-8456-D69F50C560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244A2B-24E9-4757-A83B-B672C96CEC97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BEB5E8-08C5-451B-9FA7-3A487D4A38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2136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2136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211B231-0B80-40DB-A00F-9C9870458A83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960879-AC5E-4A71-A3EC-623146F5D5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EF8BD2-EE39-432F-B37E-52AFEE3B1F64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D89DEF-D2F0-4046-8306-A968006ADE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717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24300"/>
            <a:ext cx="4038600" cy="21717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96ED06-04C6-4423-A409-D9C6C1EAE08E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1410ED-69A3-4C36-966D-3605D8B596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717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24300"/>
            <a:ext cx="4038600" cy="21717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CEA219-1188-4761-900E-3A11CC3CE618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AE3A72-F783-4F4D-A899-B144E432AF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229600" cy="21717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3924300"/>
            <a:ext cx="8229600" cy="21717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3E015A-7A45-4815-BB44-C28D05CD18E0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64EC70-BDAA-4F67-8D07-5DED2B4091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242175" cy="1981200"/>
            <a:chOff x="0" y="0"/>
            <a:chExt cx="4562" cy="1248"/>
          </a:xfrm>
        </p:grpSpPr>
        <p:sp>
          <p:nvSpPr>
            <p:cNvPr id="50179" name="Freeform 3"/>
            <p:cNvSpPr>
              <a:spLocks/>
            </p:cNvSpPr>
            <p:nvPr/>
          </p:nvSpPr>
          <p:spPr bwMode="hidden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94118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Tahoma" charset="0"/>
              </a:endParaRPr>
            </a:p>
          </p:txBody>
        </p:sp>
        <p:sp>
          <p:nvSpPr>
            <p:cNvPr id="50180" name="Freeform 4"/>
            <p:cNvSpPr>
              <a:spLocks/>
            </p:cNvSpPr>
            <p:nvPr/>
          </p:nvSpPr>
          <p:spPr bwMode="hidden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Tahoma" charset="0"/>
              </a:endParaRPr>
            </a:p>
          </p:txBody>
        </p:sp>
      </p:grpSp>
      <p:sp>
        <p:nvSpPr>
          <p:cNvPr id="50181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Click to edit Master title style</a:t>
            </a:r>
          </a:p>
        </p:txBody>
      </p:sp>
      <p:sp>
        <p:nvSpPr>
          <p:cNvPr id="50182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</a:p>
        </p:txBody>
      </p:sp>
      <p:sp>
        <p:nvSpPr>
          <p:cNvPr id="50183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1pPr>
          </a:lstStyle>
          <a:p>
            <a:pPr>
              <a:defRPr/>
            </a:pPr>
            <a:fld id="{7E652AF0-BE5C-43FA-AF18-5915E4380FD5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0184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185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1pPr>
          </a:lstStyle>
          <a:p>
            <a:pPr>
              <a:defRPr/>
            </a:pPr>
            <a:fld id="{54CC206C-28AC-4063-A7AE-E871C62844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7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  <p:sldLayoutId id="2147483663" r:id="rId12"/>
    <p:sldLayoutId id="2147483664" r:id="rId13"/>
    <p:sldLayoutId id="2147483665" r:id="rId14"/>
    <p:sldLayoutId id="2147483666" r:id="rId15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www.luhacovice.cz/1333-lazne-luhacovice" TargetMode="Externa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://www.vizovice.eu/turistika/vizovicke-pecivo/vizovicke-pecivo.html" TargetMode="Externa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http://www.nase-pamatky.cz/zamky/vizovice.html" TargetMode="External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http://www.nase-pamatky.cz/zamky/vizovice.html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http://palis63.blog.cz/1005/valasska-slivovice" TargetMode="External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ovinky.cz/cestovani/195426-zamek-napajedla-zahaji-sezonu-velikonocnimi-trhy.html" TargetMode="External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21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hyperlink" Target="http://www.dobrodruh.sk/podujatia-knihy-filmy/vystava-afrika-na-zamku-napajedla" TargetMode="External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hyperlink" Target="http://www.hyje.cz/hyje/12345/" TargetMode="External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palis63.blog.cz/1005/valasska-slivovice" TargetMode="External"/><Relationship Id="rId3" Type="http://schemas.openxmlformats.org/officeDocument/2006/relationships/hyperlink" Target="https://www.google.cz/search?q=mapy+region%C5%AF+Zl%C3%ADnsk%C3%A9ho+kraje&amp;client=firefox-a&amp;hs=vxN&amp;rls=org.mozilla:cs:official&amp;source=lnms&amp;tbm=isch&amp;sa=X&amp;ei=UBWVUZKWI43Osgaa7YCoDQ&amp;ved=0CAoQ_AUoAQ&amp;biw=1252&amp;bih=609#imgrc=1d8422bAV0ndjM%3A%3BUzqYK2ZYtuUarM%3Bhttp%253A%252F%252Fwww.valasskemezirici.cz%252Fdoc%252F22968%252Felement%252F107214%252Fdownload%3Bhttp%253A%252F%252Fwww.valasskemezirici.cz%252Fdoc%252F22968%252F%3B451%3B359" TargetMode="External"/><Relationship Id="rId7" Type="http://schemas.openxmlformats.org/officeDocument/2006/relationships/hyperlink" Target="http://www.luhacovice.cz/1333-lazne-luhacovice" TargetMode="External"/><Relationship Id="rId2" Type="http://schemas.openxmlformats.org/officeDocument/2006/relationships/hyperlink" Target="http://www.kr-zlinsky.cz/" TargetMode="External"/><Relationship Id="rId1" Type="http://schemas.openxmlformats.org/officeDocument/2006/relationships/slideLayout" Target="../slideLayouts/slideLayout15.xml"/><Relationship Id="rId6" Type="http://schemas.openxmlformats.org/officeDocument/2006/relationships/hyperlink" Target="http://www.dietologie.cz/vyziva/skoleni-seminare-prednasky/diabetologicke-dny-v-luhacovicich-2009/" TargetMode="External"/><Relationship Id="rId5" Type="http://schemas.openxmlformats.org/officeDocument/2006/relationships/hyperlink" Target="http://www.mestozlin.com/index.php?page=detail&amp;id=2727&amp;co=aktualne" TargetMode="External"/><Relationship Id="rId4" Type="http://schemas.openxmlformats.org/officeDocument/2006/relationships/hyperlink" Target="http://www.google.cz/imgres?imgurl=http://www.batlicka.cz/fotky843/svestky.jpg&amp;imgrefurl=http://www.batlicka.cz/batlicka/3-Nase-vitaminy-pro-Vase-zdravi/17-Svestky&amp;h=258&amp;w=300&amp;sz=15&amp;tbnid=wWgVzVAdzl9L5M:&amp;tbnh=90&amp;tbnw=105&amp;zoom=1&amp;usg=__IeGc7ZDhcWUBBckSjVuTwpHXrtY=&amp;docid=RnYiVLad3M8PcM&amp;hl=cs&amp;sa=X&amp;ei=ywKVUb7PFIrOtAbv4IGwDQ&amp;ved=0CEcQ9QEwAw&amp;dur=564" TargetMode="External"/><Relationship Id="rId9" Type="http://schemas.openxmlformats.org/officeDocument/2006/relationships/hyperlink" Target="http://www.nase-pamatky.cz/zamky/vizovice.html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yje.cz/hyje/12345/" TargetMode="External"/><Relationship Id="rId2" Type="http://schemas.openxmlformats.org/officeDocument/2006/relationships/hyperlink" Target="https://www.google.cz/search?hl=cs&amp;gs_rn=14&amp;gs_ri=psy-ab&amp;cp=7&amp;gs_id=r&amp;xhr=t&amp;q=napajedla&amp;bav=on.2,or.r_qf.&amp;bvm=bv.46751780,d.Yms&amp;biw=1017&amp;bih=461&amp;wrapid=tljp1368895884251012&amp;um=1&amp;ie=UTF-8&amp;tbm=isch&amp;source=og&amp;sa=N&amp;tab=wi&amp;ei=hLGXUeWRLcXOtQaBh4Ew#imgrc=cKtm0vsdE4P_5M%3A%3BBwiQ0pfK293azM%3Bhttp%253A%252F%252Fwww.edb.cz%252Fgrmat%252Fobr%252Fnapajedla-O.jpg%3Bhttp%253A%252F%252Fwww.edb.cz%252Ffirma-140255-mestsky-urad-napajedla%3B640%3B480" TargetMode="External"/><Relationship Id="rId1" Type="http://schemas.openxmlformats.org/officeDocument/2006/relationships/slideLayout" Target="../slideLayouts/slideLayout15.xml"/><Relationship Id="rId6" Type="http://schemas.openxmlformats.org/officeDocument/2006/relationships/hyperlink" Target="http://www.icvizovice.eu/cz/vizovice/2-fotogalerie/7-vizovicke-pecivo.html" TargetMode="External"/><Relationship Id="rId5" Type="http://schemas.openxmlformats.org/officeDocument/2006/relationships/hyperlink" Target="https://www.google.cz/search?q=%C5%A1vestkov%C3%A9+knedl%C3%ADky&amp;client=firefox-a&amp;hs=xoM&amp;rls=org.mozilla:cs:official&amp;source=lnms&amp;tbm=isch&amp;sa=X&amp;ei=IASVUbf7LsTZtAaZuYHgDA&amp;ved=0CAoQ_AUoAQ&amp;biw=1252&amp;bih=609#imgrc=Ouw2qugWSB2tTM%3A%3BxN4QFORlPFsN9M%3Bhttp%253A%252F%252Ffiles.janinynaminy.webnode.cz%252F200000065-0394e048f0%252FP9220141.JPG%3Bhttp%253A%252F%252Fjaninynaminy.webnode.cz%252Frecepty%252Fmoje-knedliky%252Fsvestkove-knedliky%252F%3B3264%3B2448" TargetMode="External"/><Relationship Id="rId4" Type="http://schemas.openxmlformats.org/officeDocument/2006/relationships/hyperlink" Target="http://www.otrokovice.cz/newWebOtr/fotogalerie/foto/Otrokovice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4" name="Picture 6" descr="LOGO_obdelnik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4453" name="Group 117"/>
          <p:cNvGraphicFramePr>
            <a:graphicFrameLocks noGrp="1"/>
          </p:cNvGraphicFramePr>
          <p:nvPr/>
        </p:nvGraphicFramePr>
        <p:xfrm>
          <a:off x="971550" y="1989138"/>
          <a:ext cx="7345363" cy="2250440"/>
        </p:xfrm>
        <a:graphic>
          <a:graphicData uri="http://schemas.openxmlformats.org/drawingml/2006/table">
            <a:tbl>
              <a:tblPr/>
              <a:tblGrid>
                <a:gridCol w="3673475"/>
                <a:gridCol w="3671888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Základní škola T. G. Masaryka, 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Mgr. Iva Drgáčová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VY-32-INOVACE-07-Zlínský kraj-Zlínsko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Místo, kde žijeme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>
                <a:latin typeface="Arial" charset="0"/>
              </a:rPr>
              <a:t>Zlínsko	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defRPr/>
            </a:pPr>
            <a:endParaRPr lang="cs-CZ" sz="2000" dirty="0" smtClean="0">
              <a:latin typeface="Arial" charset="0"/>
            </a:endParaRPr>
          </a:p>
          <a:p>
            <a:pPr eaLnBrk="1" hangingPunct="1">
              <a:defRPr/>
            </a:pPr>
            <a:endParaRPr lang="cs-CZ" sz="2000" dirty="0" smtClean="0">
              <a:latin typeface="Arial" charset="0"/>
            </a:endParaRPr>
          </a:p>
          <a:p>
            <a:pPr eaLnBrk="1" hangingPunct="1">
              <a:defRPr/>
            </a:pPr>
            <a:r>
              <a:rPr lang="cs-CZ" sz="2000" dirty="0" smtClean="0">
                <a:latin typeface="Arial" charset="0"/>
              </a:rPr>
              <a:t>leží na pomezí úrodné Hané, vinařského Slovácka a kopcovitého Valašska</a:t>
            </a:r>
          </a:p>
          <a:p>
            <a:pPr eaLnBrk="1" hangingPunct="1">
              <a:defRPr/>
            </a:pPr>
            <a:endParaRPr lang="cs-CZ" sz="2000" dirty="0" smtClean="0">
              <a:latin typeface="Arial" charset="0"/>
            </a:endParaRPr>
          </a:p>
          <a:p>
            <a:pPr eaLnBrk="1" hangingPunct="1">
              <a:defRPr/>
            </a:pPr>
            <a:r>
              <a:rPr lang="cs-CZ" sz="2000" dirty="0" smtClean="0">
                <a:latin typeface="Arial" charset="0"/>
              </a:rPr>
              <a:t>oblast prastarých zvyků  (masopust, jarmarky, hody)  a krajových specialit (valašské </a:t>
            </a:r>
            <a:r>
              <a:rPr lang="cs-CZ" sz="2000" dirty="0" err="1" smtClean="0">
                <a:latin typeface="Arial" charset="0"/>
              </a:rPr>
              <a:t>frgály</a:t>
            </a:r>
            <a:r>
              <a:rPr lang="cs-CZ" sz="2000" dirty="0" smtClean="0">
                <a:latin typeface="Arial" charset="0"/>
              </a:rPr>
              <a:t>, kyselice, slivovice, vizovické pečivo,valašské papuče, …)</a:t>
            </a:r>
          </a:p>
        </p:txBody>
      </p:sp>
      <p:pic>
        <p:nvPicPr>
          <p:cNvPr id="17414" name="Picture 6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4038" y="2081067"/>
            <a:ext cx="4302125" cy="3424529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74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smtClean="0">
                <a:latin typeface="Arial" charset="0"/>
              </a:rPr>
              <a:t>Zlín</a:t>
            </a:r>
          </a:p>
        </p:txBody>
      </p:sp>
      <p:pic>
        <p:nvPicPr>
          <p:cNvPr id="18439" name="Picture 7" descr="Zlin_Centrum1"/>
          <p:cNvPicPr preferRelativeResize="0">
            <a:picLocks noGrp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5003800" y="3716338"/>
            <a:ext cx="3476625" cy="2879725"/>
          </a:xfrm>
        </p:spPr>
      </p:pic>
      <p:pic>
        <p:nvPicPr>
          <p:cNvPr id="18440" name="Picture 8" descr="Zlin Centrum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5003800" y="1052513"/>
            <a:ext cx="3476625" cy="2771775"/>
          </a:xfrm>
        </p:spPr>
      </p:pic>
      <p:pic>
        <p:nvPicPr>
          <p:cNvPr id="18441" name="Picture 9" descr="ZlinCentrum2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4"/>
          <a:srcRect/>
          <a:stretch>
            <a:fillRect/>
          </a:stretch>
        </p:blipFill>
        <p:spPr>
          <a:xfrm>
            <a:off x="468313" y="1052513"/>
            <a:ext cx="4537075" cy="554355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84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84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184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539750" y="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smtClean="0">
                <a:latin typeface="Arial" charset="0"/>
              </a:rPr>
              <a:t>Luhačovice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68313" y="1557338"/>
            <a:ext cx="4038600" cy="4525962"/>
          </a:xfrm>
        </p:spPr>
        <p:txBody>
          <a:bodyPr/>
          <a:lstStyle/>
          <a:p>
            <a:pPr eaLnBrk="1" hangingPunct="1">
              <a:defRPr/>
            </a:pPr>
            <a:r>
              <a:rPr lang="cs-CZ" sz="1800" dirty="0" smtClean="0">
                <a:latin typeface="Arial" charset="0"/>
              </a:rPr>
              <a:t>„perla Moravy“</a:t>
            </a:r>
          </a:p>
          <a:p>
            <a:pPr eaLnBrk="1" hangingPunct="1">
              <a:defRPr/>
            </a:pPr>
            <a:endParaRPr lang="cs-CZ" sz="1800" dirty="0" smtClean="0">
              <a:latin typeface="Arial" charset="0"/>
            </a:endParaRPr>
          </a:p>
          <a:p>
            <a:pPr eaLnBrk="1" hangingPunct="1">
              <a:defRPr/>
            </a:pPr>
            <a:r>
              <a:rPr lang="cs-CZ" sz="1800" dirty="0" smtClean="0">
                <a:latin typeface="Arial" charset="0"/>
              </a:rPr>
              <a:t>největší moravské lázně</a:t>
            </a:r>
          </a:p>
          <a:p>
            <a:pPr eaLnBrk="1" hangingPunct="1">
              <a:defRPr/>
            </a:pPr>
            <a:endParaRPr lang="cs-CZ" sz="1800" dirty="0" smtClean="0">
              <a:latin typeface="Arial" charset="0"/>
            </a:endParaRPr>
          </a:p>
          <a:p>
            <a:pPr eaLnBrk="1" hangingPunct="1">
              <a:defRPr/>
            </a:pPr>
            <a:r>
              <a:rPr lang="cs-CZ" sz="1800" dirty="0" smtClean="0">
                <a:latin typeface="Arial" charset="0"/>
              </a:rPr>
              <a:t>léčí se tam astma, cukrovka, obezita, a jiné nemoci</a:t>
            </a:r>
          </a:p>
          <a:p>
            <a:pPr eaLnBrk="1" hangingPunct="1">
              <a:defRPr/>
            </a:pPr>
            <a:endParaRPr lang="cs-CZ" sz="1800" dirty="0" smtClean="0">
              <a:latin typeface="Arial" charset="0"/>
            </a:endParaRPr>
          </a:p>
          <a:p>
            <a:pPr eaLnBrk="1" hangingPunct="1">
              <a:defRPr/>
            </a:pPr>
            <a:r>
              <a:rPr lang="cs-CZ" sz="1800" dirty="0" smtClean="0">
                <a:latin typeface="Arial" charset="0"/>
              </a:rPr>
              <a:t>léčivé prameny</a:t>
            </a:r>
          </a:p>
          <a:p>
            <a:pPr eaLnBrk="1" hangingPunct="1">
              <a:defRPr/>
            </a:pPr>
            <a:endParaRPr lang="cs-CZ" sz="1800" dirty="0" smtClean="0">
              <a:latin typeface="Arial" charset="0"/>
            </a:endParaRPr>
          </a:p>
          <a:p>
            <a:pPr eaLnBrk="1" hangingPunct="1">
              <a:defRPr/>
            </a:pPr>
            <a:r>
              <a:rPr lang="cs-CZ" sz="1800" dirty="0" smtClean="0">
                <a:latin typeface="Arial" charset="0"/>
              </a:rPr>
              <a:t>nádherné stavby architekta Dušana </a:t>
            </a:r>
            <a:r>
              <a:rPr lang="cs-CZ" sz="1800" dirty="0" err="1" smtClean="0">
                <a:latin typeface="Arial" charset="0"/>
              </a:rPr>
              <a:t>Jurkoviče</a:t>
            </a:r>
            <a:r>
              <a:rPr lang="cs-CZ" sz="1800" dirty="0" smtClean="0">
                <a:latin typeface="Arial" charset="0"/>
              </a:rPr>
              <a:t> </a:t>
            </a:r>
          </a:p>
          <a:p>
            <a:pPr eaLnBrk="1" hangingPunct="1">
              <a:defRPr/>
            </a:pPr>
            <a:endParaRPr lang="cs-CZ" sz="1800" dirty="0" smtClean="0">
              <a:latin typeface="Arial" charset="0"/>
            </a:endParaRPr>
          </a:p>
          <a:p>
            <a:pPr eaLnBrk="1" hangingPunct="1">
              <a:defRPr/>
            </a:pPr>
            <a:r>
              <a:rPr lang="cs-CZ" sz="1800" dirty="0" smtClean="0">
                <a:latin typeface="Arial" charset="0"/>
              </a:rPr>
              <a:t>oblíbené místo </a:t>
            </a:r>
            <a:r>
              <a:rPr lang="cs-CZ" sz="1800" dirty="0" err="1" smtClean="0">
                <a:latin typeface="Arial" charset="0"/>
              </a:rPr>
              <a:t>L</a:t>
            </a:r>
            <a:r>
              <a:rPr lang="cs-CZ" sz="1800" dirty="0" smtClean="0">
                <a:latin typeface="Arial" charset="0"/>
              </a:rPr>
              <a:t>.Janáčka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sz="1800" dirty="0" smtClean="0">
              <a:latin typeface="Arial" charset="0"/>
            </a:endParaRPr>
          </a:p>
        </p:txBody>
      </p:sp>
      <p:pic>
        <p:nvPicPr>
          <p:cNvPr id="23563" name="Picture 11" descr="Luhacovice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3924300" y="1916113"/>
            <a:ext cx="4824413" cy="3617912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235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500"/>
                                        <p:tgtEl>
                                          <p:spTgt spid="235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8" dur="500"/>
                                        <p:tgtEl>
                                          <p:spTgt spid="2355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3" dur="500"/>
                                        <p:tgtEl>
                                          <p:spTgt spid="2355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3" name="Picture 7" descr="luhacky lazne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-180975" y="-171450"/>
            <a:ext cx="9505950" cy="7553325"/>
          </a:xfrm>
        </p:spPr>
      </p:pic>
      <p:sp>
        <p:nvSpPr>
          <p:cNvPr id="57353" name="Rectangle 9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pPr eaLnBrk="1" hangingPunct="1">
              <a:defRPr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7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cs-CZ" smtClean="0"/>
          </a:p>
        </p:txBody>
      </p:sp>
      <p:pic>
        <p:nvPicPr>
          <p:cNvPr id="24578" name="Picture 4" descr="luhacovice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-252413" y="-171450"/>
            <a:ext cx="9793288" cy="736123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endParaRPr lang="cs-CZ" smtClean="0"/>
          </a:p>
        </p:txBody>
      </p:sp>
      <p:pic>
        <p:nvPicPr>
          <p:cNvPr id="4" name="Picture 10" descr="Vincentka"/>
          <p:cNvPicPr>
            <a:picLocks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252" name="Picture 4" descr="Ottovka">
            <a:hlinkClick r:id="rId2"/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3995738" y="1989138"/>
            <a:ext cx="4787900" cy="3184525"/>
          </a:xfrm>
        </p:spPr>
      </p:pic>
      <p:pic>
        <p:nvPicPr>
          <p:cNvPr id="53255" name="Picture 7" descr="aloiska">
            <a:hlinkClick r:id="rId2"/>
          </p:cNvPr>
          <p:cNvPicPr>
            <a:picLocks noGrp="1" noChangeArrowheads="1"/>
          </p:cNvPicPr>
          <p:nvPr>
            <p:ph sz="quarter" idx="2"/>
          </p:nvPr>
        </p:nvPicPr>
        <p:blipFill>
          <a:blip r:embed="rId4"/>
          <a:srcRect/>
          <a:stretch>
            <a:fillRect/>
          </a:stretch>
        </p:blipFill>
        <p:spPr>
          <a:xfrm>
            <a:off x="179388" y="1268413"/>
            <a:ext cx="3313112" cy="4486275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3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532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>
                <a:latin typeface="Arial" charset="0"/>
              </a:rPr>
              <a:t>Vizovice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8362950" cy="2044700"/>
          </a:xfrm>
        </p:spPr>
        <p:txBody>
          <a:bodyPr/>
          <a:lstStyle/>
          <a:p>
            <a:pPr eaLnBrk="1" hangingPunct="1">
              <a:defRPr/>
            </a:pPr>
            <a:r>
              <a:rPr lang="cs-CZ" sz="2400" dirty="0" smtClean="0">
                <a:latin typeface="Arial" charset="0"/>
              </a:rPr>
              <a:t>Vizovické pečivo – není určeno k jídlu, ale modelují se z něj ozdobné figurky a ornamenty.</a:t>
            </a:r>
          </a:p>
        </p:txBody>
      </p:sp>
      <p:pic>
        <p:nvPicPr>
          <p:cNvPr id="24580" name="Picture 4" descr="VizovickePecivo">
            <a:hlinkClick r:id="rId2"/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4499992" y="2852936"/>
            <a:ext cx="4325937" cy="3205162"/>
          </a:xfrm>
        </p:spPr>
      </p:pic>
      <p:pic>
        <p:nvPicPr>
          <p:cNvPr id="24582" name="Picture 6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068960"/>
            <a:ext cx="3961135" cy="2827191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245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245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95288" y="188913"/>
            <a:ext cx="8424862" cy="4567237"/>
          </a:xfrm>
        </p:spPr>
        <p:txBody>
          <a:bodyPr/>
          <a:lstStyle/>
          <a:p>
            <a:pPr eaLnBrk="1" hangingPunct="1">
              <a:defRPr/>
            </a:pPr>
            <a:r>
              <a:rPr lang="cs-CZ" sz="2400" smtClean="0">
                <a:latin typeface="Arial" charset="0"/>
              </a:rPr>
              <a:t>Zámek se zahradou (sbírky porcelánu, zbraní, obrazů, ..)</a:t>
            </a:r>
          </a:p>
          <a:p>
            <a:pPr eaLnBrk="1" hangingPunct="1">
              <a:defRPr/>
            </a:pPr>
            <a:endParaRPr lang="cs-CZ" sz="2400" smtClean="0"/>
          </a:p>
        </p:txBody>
      </p:sp>
      <p:pic>
        <p:nvPicPr>
          <p:cNvPr id="61444" name="Picture 4" descr="Vizovice Zamek">
            <a:hlinkClick r:id="rId2"/>
          </p:cNvPr>
          <p:cNvPicPr>
            <a:picLocks noGrp="1" noChangeArrowheads="1"/>
          </p:cNvPicPr>
          <p:nvPr>
            <p:ph sz="quarter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1042988" y="1052513"/>
            <a:ext cx="7272337" cy="532765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14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614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7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cs-CZ" smtClean="0"/>
          </a:p>
        </p:txBody>
      </p:sp>
      <p:pic>
        <p:nvPicPr>
          <p:cNvPr id="64516" name="Picture 4" descr="VizoviceZamek2">
            <a:hlinkClick r:id="rId2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-5922" y="0"/>
            <a:ext cx="10404475" cy="6931025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45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539750" y="404813"/>
            <a:ext cx="7993063" cy="4525962"/>
          </a:xfrm>
        </p:spPr>
        <p:txBody>
          <a:bodyPr/>
          <a:lstStyle/>
          <a:p>
            <a:pPr eaLnBrk="1" hangingPunct="1">
              <a:defRPr/>
            </a:pPr>
            <a:endParaRPr lang="cs-CZ" sz="2800" smtClean="0">
              <a:latin typeface="Arial" charset="0"/>
            </a:endParaRPr>
          </a:p>
          <a:p>
            <a:pPr eaLnBrk="1" hangingPunct="1">
              <a:defRPr/>
            </a:pPr>
            <a:r>
              <a:rPr lang="cs-CZ" sz="2000" smtClean="0">
                <a:latin typeface="Arial" charset="0"/>
              </a:rPr>
              <a:t>pálení slivovice (likérka Rudolf Jelínek)</a:t>
            </a:r>
          </a:p>
          <a:p>
            <a:pPr eaLnBrk="1" hangingPunct="1">
              <a:defRPr/>
            </a:pPr>
            <a:endParaRPr lang="cs-CZ" sz="2000" smtClean="0">
              <a:latin typeface="Arial" charset="0"/>
            </a:endParaRPr>
          </a:p>
        </p:txBody>
      </p:sp>
      <p:pic>
        <p:nvPicPr>
          <p:cNvPr id="29703" name="Picture 7" descr="RudolfJelinek">
            <a:hlinkClick r:id="rId2"/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/>
          <a:srcRect/>
          <a:stretch>
            <a:fillRect/>
          </a:stretch>
        </p:blipFill>
        <p:spPr>
          <a:xfrm>
            <a:off x="1835150" y="1916113"/>
            <a:ext cx="5473700" cy="4522787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97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95288" y="404813"/>
            <a:ext cx="4038600" cy="4495800"/>
          </a:xfrm>
        </p:spPr>
        <p:txBody>
          <a:bodyPr/>
          <a:lstStyle/>
          <a:p>
            <a:pPr eaLnBrk="1" hangingPunct="1">
              <a:defRPr/>
            </a:pPr>
            <a:r>
              <a:rPr lang="cs-CZ" sz="2000" dirty="0" smtClean="0">
                <a:latin typeface="Arial" charset="0"/>
              </a:rPr>
              <a:t>lidová slavnost „</a:t>
            </a:r>
            <a:r>
              <a:rPr lang="cs-CZ" sz="2000" dirty="0" err="1" smtClean="0">
                <a:latin typeface="Arial" charset="0"/>
              </a:rPr>
              <a:t>Trnkobraní</a:t>
            </a:r>
            <a:r>
              <a:rPr lang="cs-CZ" sz="2000" dirty="0" smtClean="0">
                <a:latin typeface="Arial" charset="0"/>
              </a:rPr>
              <a:t> (soutěž v pojídání knedlíků)</a:t>
            </a:r>
          </a:p>
          <a:p>
            <a:pPr eaLnBrk="1" hangingPunct="1">
              <a:defRPr/>
            </a:pPr>
            <a:endParaRPr lang="cs-CZ" sz="2000" dirty="0" smtClean="0">
              <a:latin typeface="Arial" charset="0"/>
            </a:endParaRPr>
          </a:p>
          <a:p>
            <a:pPr eaLnBrk="1" hangingPunct="1">
              <a:defRPr/>
            </a:pPr>
            <a:endParaRPr lang="cs-CZ" sz="2000" dirty="0" smtClean="0">
              <a:latin typeface="Arial" charset="0"/>
            </a:endParaRPr>
          </a:p>
          <a:p>
            <a:pPr eaLnBrk="1" hangingPunct="1">
              <a:defRPr/>
            </a:pPr>
            <a:r>
              <a:rPr lang="cs-CZ" sz="2000" dirty="0" smtClean="0">
                <a:latin typeface="Arial" charset="0"/>
              </a:rPr>
              <a:t>Rockový festival</a:t>
            </a:r>
          </a:p>
        </p:txBody>
      </p:sp>
      <p:pic>
        <p:nvPicPr>
          <p:cNvPr id="32772" name="Picture 4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3789040"/>
            <a:ext cx="3918760" cy="2935288"/>
          </a:xfrm>
        </p:spPr>
      </p:pic>
      <p:pic>
        <p:nvPicPr>
          <p:cNvPr id="32779" name="Picture 11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463" y="644033"/>
            <a:ext cx="3043237" cy="2617183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27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27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>
                <a:latin typeface="Arial" charset="0"/>
              </a:rPr>
              <a:t>Napajedla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2800" smtClean="0">
                <a:latin typeface="Arial" charset="0"/>
              </a:rPr>
              <a:t>zámek</a:t>
            </a:r>
          </a:p>
        </p:txBody>
      </p:sp>
      <p:pic>
        <p:nvPicPr>
          <p:cNvPr id="35850" name="Picture 10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386" y="2636838"/>
            <a:ext cx="3964516" cy="2973387"/>
          </a:xfrm>
        </p:spPr>
      </p:pic>
      <p:pic>
        <p:nvPicPr>
          <p:cNvPr id="35852" name="Picture 12" descr="Zamek napajedla">
            <a:hlinkClick r:id="rId3"/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4"/>
          <a:srcRect/>
          <a:stretch>
            <a:fillRect/>
          </a:stretch>
        </p:blipFill>
        <p:spPr>
          <a:xfrm>
            <a:off x="4787900" y="2636838"/>
            <a:ext cx="3960813" cy="2970212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58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358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95288" y="260350"/>
            <a:ext cx="8424862" cy="4495800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smtClean="0"/>
              <a:t>různé výstavy (Afrika)</a:t>
            </a:r>
          </a:p>
        </p:txBody>
      </p:sp>
      <p:pic>
        <p:nvPicPr>
          <p:cNvPr id="67588" name="Picture 4" descr="Zamek napajedla - Afrika">
            <a:hlinkClick r:id="rId2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684213" y="1052513"/>
            <a:ext cx="7993062" cy="5300662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75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675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95288" y="188913"/>
            <a:ext cx="8497887" cy="4495800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endParaRPr lang="cs-CZ" sz="2800" smtClean="0">
              <a:latin typeface="Arial" charset="0"/>
            </a:endParaRPr>
          </a:p>
          <a:p>
            <a:pPr eaLnBrk="1" hangingPunct="1">
              <a:defRPr/>
            </a:pPr>
            <a:r>
              <a:rPr lang="cs-CZ" sz="2800" smtClean="0">
                <a:latin typeface="Arial" charset="0"/>
              </a:rPr>
              <a:t>známý hřebčín – chov dostihových koní</a:t>
            </a:r>
          </a:p>
          <a:p>
            <a:pPr eaLnBrk="1" hangingPunct="1">
              <a:defRPr/>
            </a:pPr>
            <a:endParaRPr lang="cs-CZ" sz="2800" smtClean="0"/>
          </a:p>
        </p:txBody>
      </p:sp>
      <p:pic>
        <p:nvPicPr>
          <p:cNvPr id="66565" name="Picture 5" descr="hrebcin2">
            <a:hlinkClick r:id="rId2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1403350" y="1592263"/>
            <a:ext cx="6264275" cy="469900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6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665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>
                <a:latin typeface="Arial" charset="0"/>
              </a:rPr>
              <a:t>Otrokovice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2400" smtClean="0">
                <a:latin typeface="Arial" charset="0"/>
              </a:rPr>
              <a:t>začíná zde „Baťův kanál“</a:t>
            </a:r>
          </a:p>
          <a:p>
            <a:pPr eaLnBrk="1" hangingPunct="1">
              <a:defRPr/>
            </a:pPr>
            <a:endParaRPr lang="cs-CZ" sz="2400" smtClean="0">
              <a:latin typeface="Arial" charset="0"/>
            </a:endParaRPr>
          </a:p>
          <a:p>
            <a:pPr eaLnBrk="1" hangingPunct="1">
              <a:defRPr/>
            </a:pPr>
            <a:r>
              <a:rPr lang="cs-CZ" sz="2400" smtClean="0">
                <a:latin typeface="Arial" charset="0"/>
              </a:rPr>
              <a:t>výroba pneumatik, těžba štěrkopísku</a:t>
            </a:r>
          </a:p>
        </p:txBody>
      </p:sp>
      <p:pic>
        <p:nvPicPr>
          <p:cNvPr id="44037" name="Picture 5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3501008"/>
            <a:ext cx="7634288" cy="2885432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44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440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44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Kvíz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43363" cy="5068888"/>
          </a:xfrm>
        </p:spPr>
        <p:txBody>
          <a:bodyPr/>
          <a:lstStyle/>
          <a:p>
            <a:pPr marL="514350" indent="-514350">
              <a:buFont typeface="Wingdings" pitchFamily="2" charset="2"/>
              <a:buNone/>
              <a:defRPr/>
            </a:pPr>
            <a:r>
              <a:rPr lang="cs-CZ" dirty="0" smtClean="0"/>
              <a:t>	</a:t>
            </a:r>
            <a:r>
              <a:rPr lang="cs-CZ" sz="1800" i="1" dirty="0" smtClean="0"/>
              <a:t>Která hora v České republice má nadmořskou výšku 970m ?</a:t>
            </a:r>
          </a:p>
          <a:p>
            <a:pPr marL="914400" lvl="1" indent="-514350">
              <a:buFontTx/>
              <a:buNone/>
              <a:defRPr/>
            </a:pPr>
            <a:r>
              <a:rPr lang="cs-CZ" sz="1800" dirty="0" smtClean="0"/>
              <a:t>	a) Špičák</a:t>
            </a:r>
          </a:p>
          <a:p>
            <a:pPr marL="914400" lvl="1" indent="-514350">
              <a:buFontTx/>
              <a:buNone/>
              <a:defRPr/>
            </a:pPr>
            <a:r>
              <a:rPr lang="cs-CZ" sz="1800" dirty="0" smtClean="0"/>
              <a:t>	b) Praděd</a:t>
            </a:r>
          </a:p>
          <a:p>
            <a:pPr marL="914400" lvl="1" indent="-514350">
              <a:buFontTx/>
              <a:buNone/>
              <a:defRPr/>
            </a:pPr>
            <a:r>
              <a:rPr lang="cs-CZ" sz="1800" dirty="0" smtClean="0"/>
              <a:t>	c) </a:t>
            </a:r>
            <a:r>
              <a:rPr lang="cs-CZ" sz="1800" dirty="0" err="1" smtClean="0"/>
              <a:t>Čerchov</a:t>
            </a:r>
            <a:endParaRPr lang="cs-CZ" sz="1800" dirty="0" smtClean="0"/>
          </a:p>
          <a:p>
            <a:pPr marL="914400" lvl="1" indent="-514350">
              <a:buFontTx/>
              <a:buNone/>
              <a:defRPr/>
            </a:pPr>
            <a:r>
              <a:rPr lang="cs-CZ" sz="1800" dirty="0" smtClean="0"/>
              <a:t>	d) Velká Javořina</a:t>
            </a:r>
          </a:p>
          <a:p>
            <a:pPr marL="914400" lvl="1" indent="-514350">
              <a:buFontTx/>
              <a:buNone/>
              <a:defRPr/>
            </a:pPr>
            <a:endParaRPr lang="cs-CZ" sz="1800" dirty="0" smtClean="0"/>
          </a:p>
          <a:p>
            <a:pPr marL="914400" lvl="1" indent="-514350">
              <a:buFontTx/>
              <a:buNone/>
              <a:defRPr/>
            </a:pPr>
            <a:r>
              <a:rPr lang="cs-CZ" sz="1800" i="1" dirty="0" smtClean="0"/>
              <a:t>Na které řece </a:t>
            </a:r>
            <a:r>
              <a:rPr lang="cs-CZ" sz="1800" i="1" smtClean="0"/>
              <a:t>vznikl Baťův </a:t>
            </a:r>
            <a:r>
              <a:rPr lang="cs-CZ" sz="1800" i="1" dirty="0" smtClean="0"/>
              <a:t>kanál?</a:t>
            </a:r>
          </a:p>
          <a:p>
            <a:pPr marL="914400" lvl="1" indent="-514350">
              <a:buFontTx/>
              <a:buNone/>
              <a:defRPr/>
            </a:pPr>
            <a:r>
              <a:rPr lang="cs-CZ" sz="1800" dirty="0" smtClean="0"/>
              <a:t>	a) Bečva</a:t>
            </a:r>
          </a:p>
          <a:p>
            <a:pPr marL="914400" lvl="1" indent="-514350">
              <a:buFontTx/>
              <a:buNone/>
              <a:defRPr/>
            </a:pPr>
            <a:r>
              <a:rPr lang="cs-CZ" sz="1800" dirty="0" smtClean="0"/>
              <a:t>	b) Morava</a:t>
            </a:r>
          </a:p>
          <a:p>
            <a:pPr marL="914400" lvl="1" indent="-514350">
              <a:buFontTx/>
              <a:buNone/>
              <a:defRPr/>
            </a:pPr>
            <a:r>
              <a:rPr lang="cs-CZ" sz="1800" dirty="0" smtClean="0"/>
              <a:t>	c) </a:t>
            </a:r>
            <a:r>
              <a:rPr lang="cs-CZ" sz="1800" dirty="0" err="1" smtClean="0"/>
              <a:t>Dřevnice</a:t>
            </a:r>
            <a:endParaRPr lang="cs-CZ" sz="1800" dirty="0" smtClean="0"/>
          </a:p>
          <a:p>
            <a:pPr marL="914400" lvl="1" indent="-514350">
              <a:buFontTx/>
              <a:buNone/>
              <a:defRPr/>
            </a:pPr>
            <a:r>
              <a:rPr lang="cs-CZ" sz="1800" dirty="0" smtClean="0"/>
              <a:t>	d) Olšava</a:t>
            </a:r>
          </a:p>
          <a:p>
            <a:pPr marL="914400" lvl="1" indent="-514350">
              <a:buFontTx/>
              <a:buNone/>
              <a:defRPr/>
            </a:pPr>
            <a:endParaRPr lang="cs-CZ" dirty="0" smtClean="0"/>
          </a:p>
          <a:p>
            <a:pPr marL="914400" lvl="1" indent="-514350">
              <a:buFontTx/>
              <a:buNone/>
              <a:defRPr/>
            </a:pPr>
            <a:endParaRPr lang="cs-CZ" dirty="0" smtClean="0"/>
          </a:p>
          <a:p>
            <a:pPr marL="914400" lvl="1" indent="-514350">
              <a:buFont typeface="+mj-lt"/>
              <a:buAutoNum type="arabicPeriod"/>
              <a:defRPr/>
            </a:pPr>
            <a:endParaRPr lang="cs-CZ" dirty="0" smtClean="0"/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 bwMode="auto">
          <a:xfrm>
            <a:off x="4787900" y="1628775"/>
            <a:ext cx="4043363" cy="506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514350" indent="-51435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None/>
              <a:defRPr/>
            </a:pPr>
            <a:r>
              <a:rPr lang="cs-CZ" sz="3200" kern="0" dirty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rPr>
              <a:t>	</a:t>
            </a:r>
            <a:r>
              <a:rPr lang="cs-CZ" i="1" kern="0" dirty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rPr>
              <a:t>Které město je největším moravským městem?</a:t>
            </a:r>
          </a:p>
          <a:p>
            <a:pPr marL="914400" lvl="1" indent="-514350" eaLnBrk="0" hangingPunct="0">
              <a:spcBef>
                <a:spcPct val="20000"/>
              </a:spcBef>
              <a:buClr>
                <a:schemeClr val="tx1"/>
              </a:buClr>
              <a:defRPr/>
            </a:pPr>
            <a:r>
              <a:rPr lang="cs-CZ" kern="0" dirty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rPr>
              <a:t>	a) Olomouc</a:t>
            </a:r>
          </a:p>
          <a:p>
            <a:pPr marL="914400" lvl="1" indent="-514350" eaLnBrk="0" hangingPunct="0">
              <a:spcBef>
                <a:spcPct val="20000"/>
              </a:spcBef>
              <a:buClr>
                <a:schemeClr val="tx1"/>
              </a:buClr>
              <a:defRPr/>
            </a:pPr>
            <a:r>
              <a:rPr lang="cs-CZ" kern="0" dirty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rPr>
              <a:t>	b) Zlín</a:t>
            </a:r>
          </a:p>
          <a:p>
            <a:pPr marL="914400" lvl="1" indent="-514350" eaLnBrk="0" hangingPunct="0">
              <a:spcBef>
                <a:spcPct val="20000"/>
              </a:spcBef>
              <a:buClr>
                <a:schemeClr val="tx1"/>
              </a:buClr>
              <a:defRPr/>
            </a:pPr>
            <a:r>
              <a:rPr lang="cs-CZ" kern="0" dirty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rPr>
              <a:t>	c) Brno</a:t>
            </a:r>
          </a:p>
          <a:p>
            <a:pPr marL="914400" lvl="1" indent="-514350" eaLnBrk="0" hangingPunct="0">
              <a:spcBef>
                <a:spcPct val="20000"/>
              </a:spcBef>
              <a:buClr>
                <a:schemeClr val="tx1"/>
              </a:buClr>
              <a:defRPr/>
            </a:pPr>
            <a:r>
              <a:rPr lang="cs-CZ" kern="0" dirty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rPr>
              <a:t>	d) Ostrava</a:t>
            </a:r>
          </a:p>
          <a:p>
            <a:pPr marL="914400" lvl="1" indent="-514350" eaLnBrk="0" hangingPunct="0">
              <a:spcBef>
                <a:spcPct val="20000"/>
              </a:spcBef>
              <a:buClr>
                <a:schemeClr val="tx1"/>
              </a:buClr>
              <a:defRPr/>
            </a:pPr>
            <a:endParaRPr lang="cs-CZ" kern="0" dirty="0">
              <a:effectLst>
                <a:outerShdw blurRad="38100" dist="38100" dir="2700000" algn="tl">
                  <a:srgbClr val="000000"/>
                </a:outerShdw>
              </a:effectLst>
              <a:latin typeface="+mn-lt"/>
            </a:endParaRPr>
          </a:p>
          <a:p>
            <a:pPr marL="914400" lvl="1" indent="-514350" eaLnBrk="0" hangingPunct="0">
              <a:spcBef>
                <a:spcPct val="20000"/>
              </a:spcBef>
              <a:buClr>
                <a:schemeClr val="tx1"/>
              </a:buClr>
              <a:defRPr/>
            </a:pPr>
            <a:r>
              <a:rPr lang="cs-CZ" i="1" kern="0" dirty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rPr>
              <a:t>Dušan </a:t>
            </a:r>
            <a:r>
              <a:rPr lang="cs-CZ" i="1" kern="0" dirty="0" err="1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rPr>
              <a:t>Jurkovič</a:t>
            </a:r>
            <a:r>
              <a:rPr lang="cs-CZ" i="1" kern="0" dirty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rPr>
              <a:t> byl </a:t>
            </a:r>
          </a:p>
          <a:p>
            <a:pPr marL="914400" lvl="1" indent="-514350" eaLnBrk="0" hangingPunct="0">
              <a:spcBef>
                <a:spcPct val="20000"/>
              </a:spcBef>
              <a:buClr>
                <a:schemeClr val="tx1"/>
              </a:buClr>
              <a:defRPr/>
            </a:pPr>
            <a:r>
              <a:rPr lang="cs-CZ" kern="0" dirty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rPr>
              <a:t>	a) hudební skladatel</a:t>
            </a:r>
          </a:p>
          <a:p>
            <a:pPr marL="914400" lvl="1" indent="-514350" eaLnBrk="0" hangingPunct="0">
              <a:spcBef>
                <a:spcPct val="20000"/>
              </a:spcBef>
              <a:buClr>
                <a:schemeClr val="tx1"/>
              </a:buClr>
              <a:defRPr/>
            </a:pPr>
            <a:r>
              <a:rPr lang="cs-CZ" kern="0" dirty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rPr>
              <a:t>	b</a:t>
            </a:r>
            <a:r>
              <a:rPr lang="cs-CZ" kern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rPr>
              <a:t>) známý </a:t>
            </a:r>
            <a:r>
              <a:rPr lang="cs-CZ" kern="0" dirty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rPr>
              <a:t>zpěvák</a:t>
            </a:r>
          </a:p>
          <a:p>
            <a:pPr marL="914400" lvl="1" indent="-514350" eaLnBrk="0" hangingPunct="0">
              <a:spcBef>
                <a:spcPct val="20000"/>
              </a:spcBef>
              <a:buClr>
                <a:schemeClr val="tx1"/>
              </a:buClr>
              <a:defRPr/>
            </a:pPr>
            <a:r>
              <a:rPr lang="cs-CZ" kern="0" dirty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rPr>
              <a:t>	c) slavný architekt</a:t>
            </a:r>
          </a:p>
          <a:p>
            <a:pPr marL="914400" lvl="1" indent="-514350" eaLnBrk="0" hangingPunct="0">
              <a:spcBef>
                <a:spcPct val="20000"/>
              </a:spcBef>
              <a:buClr>
                <a:schemeClr val="tx1"/>
              </a:buClr>
              <a:defRPr/>
            </a:pPr>
            <a:r>
              <a:rPr lang="cs-CZ" kern="0" dirty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rPr>
              <a:t>	d) zakladatel firmy Baťa</a:t>
            </a:r>
          </a:p>
          <a:p>
            <a:pPr marL="914400" lvl="1" indent="-514350" eaLnBrk="0" hangingPunct="0">
              <a:spcBef>
                <a:spcPct val="20000"/>
              </a:spcBef>
              <a:buClr>
                <a:schemeClr val="tx1"/>
              </a:buClr>
              <a:defRPr/>
            </a:pPr>
            <a:endParaRPr lang="cs-CZ" sz="2800" kern="0" dirty="0">
              <a:effectLst>
                <a:outerShdw blurRad="38100" dist="38100" dir="2700000" algn="tl">
                  <a:srgbClr val="000000"/>
                </a:outerShdw>
              </a:effectLst>
              <a:latin typeface="+mn-lt"/>
            </a:endParaRPr>
          </a:p>
          <a:p>
            <a:pPr marL="914400" lvl="1" indent="-514350" eaLnBrk="0" hangingPunct="0">
              <a:spcBef>
                <a:spcPct val="20000"/>
              </a:spcBef>
              <a:buClr>
                <a:schemeClr val="tx1"/>
              </a:buClr>
              <a:defRPr/>
            </a:pPr>
            <a:endParaRPr lang="cs-CZ" sz="2800" kern="0" dirty="0">
              <a:effectLst>
                <a:outerShdw blurRad="38100" dist="38100" dir="2700000" algn="tl">
                  <a:srgbClr val="000000"/>
                </a:outerShdw>
              </a:effectLst>
              <a:latin typeface="+mn-lt"/>
            </a:endParaRPr>
          </a:p>
          <a:p>
            <a:pPr marL="914400" lvl="1" indent="-514350" eaLnBrk="0" hangingPunct="0">
              <a:spcBef>
                <a:spcPct val="20000"/>
              </a:spcBef>
              <a:buClr>
                <a:schemeClr val="tx1"/>
              </a:buClr>
              <a:buFont typeface="+mj-lt"/>
              <a:buAutoNum type="arabicPeriod"/>
              <a:defRPr/>
            </a:pPr>
            <a:endParaRPr lang="cs-CZ" sz="2800" kern="0" dirty="0">
              <a:effectLst>
                <a:outerShdw blurRad="38100" dist="38100" dir="2700000" algn="tl">
                  <a:srgbClr val="000000"/>
                </a:outerShdw>
              </a:effectLst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229600" cy="4565104"/>
          </a:xfrm>
        </p:spPr>
        <p:txBody>
          <a:bodyPr/>
          <a:lstStyle/>
          <a:p>
            <a:pPr>
              <a:defRPr/>
            </a:pPr>
            <a:r>
              <a:rPr lang="cs-CZ" sz="1200" dirty="0" smtClean="0">
                <a:hlinkClick r:id="rId2"/>
              </a:rPr>
              <a:t>http://www.kr-zlinsky.cz</a:t>
            </a:r>
            <a:r>
              <a:rPr lang="cs-CZ" sz="1200" dirty="0" smtClean="0">
                <a:hlinkClick r:id="rId2"/>
              </a:rPr>
              <a:t>/</a:t>
            </a:r>
            <a:endParaRPr lang="cs-CZ" sz="1200" dirty="0" smtClean="0"/>
          </a:p>
          <a:p>
            <a:pPr>
              <a:defRPr/>
            </a:pPr>
            <a:r>
              <a:rPr lang="cs-CZ" sz="1200" dirty="0">
                <a:hlinkClick r:id="rId3"/>
              </a:rPr>
              <a:t>https://</a:t>
            </a:r>
            <a:r>
              <a:rPr lang="cs-CZ" sz="1200" dirty="0" smtClean="0">
                <a:hlinkClick r:id="rId3"/>
              </a:rPr>
              <a:t>www.google.cz/search?q=mapy+region%C5%AF+Zl%C3%ADnsk%C3%A9ho+kraje&amp;client=firefox-a&amp;hs=vxN&amp;rls=org.mozilla:cs:official&amp;source=lnms&amp;tbm=isch&amp;sa=X&amp;ei=UBWVUZKWI43Osgaa7YCoDQ&amp;ved=0CAoQ_AUoAQ&amp;biw=1252&amp;bih=609#imgrc=1d8422bAV0ndjM%3A%3BUzqYK2ZYtuUarM%3Bhttp%253A%252F%252Fwww.valasskemezirici.cz%252Fdoc%252F22968%252Felement%252F107214%252Fdownload%3Bhttp%253A%252F%252Fwww.valasskemezirici.cz%252Fdoc%252F22968%252F%3B451%3B359</a:t>
            </a:r>
            <a:endParaRPr lang="cs-CZ" sz="1200" dirty="0" smtClean="0"/>
          </a:p>
          <a:p>
            <a:pPr>
              <a:defRPr/>
            </a:pPr>
            <a:r>
              <a:rPr lang="cs-CZ" sz="1200" dirty="0">
                <a:hlinkClick r:id="rId4"/>
              </a:rPr>
              <a:t>http://www.google.cz/imgres?imgurl=http://www.batlicka.cz/fotky843/svestky.jpg&amp;imgrefurl=http://www.batlicka.cz/batlicka/3-Nase-vitaminy-pro-Vase-zdravi/17-Svestky&amp;h=258&amp;w=300&amp;sz=15&amp;tbnid=wWgVzVAdzl9L5M:&amp;tbnh=90&amp;tbnw=105&amp;zoom=1&amp;usg=__IeGc7ZDhcWUBBckSjVuTwpHXrtY=&amp;docid=RnYiVLad3M8PcM&amp;hl=cs&amp;sa=X&amp;ei=ywKVUb7PFIrOtAbv4IGwDQ&amp;ved=0CEcQ9QEwAw&amp;dur=564</a:t>
            </a:r>
            <a:endParaRPr lang="cs-CZ" sz="1200" dirty="0" smtClean="0"/>
          </a:p>
          <a:p>
            <a:pPr>
              <a:defRPr/>
            </a:pPr>
            <a:r>
              <a:rPr lang="cs-CZ" sz="1200" dirty="0" smtClean="0">
                <a:hlinkClick r:id="rId5"/>
              </a:rPr>
              <a:t>http</a:t>
            </a:r>
            <a:r>
              <a:rPr lang="cs-CZ" sz="1200" dirty="0">
                <a:hlinkClick r:id="rId5"/>
              </a:rPr>
              <a:t>://</a:t>
            </a:r>
            <a:r>
              <a:rPr lang="cs-CZ" sz="1200" dirty="0" smtClean="0">
                <a:hlinkClick r:id="rId5"/>
              </a:rPr>
              <a:t>www.mestozlin.com/index.php?page=detail&amp;id=2727&amp;co=aktualne</a:t>
            </a:r>
            <a:endParaRPr lang="cs-CZ" sz="1200" dirty="0" smtClean="0"/>
          </a:p>
          <a:p>
            <a:pPr>
              <a:defRPr/>
            </a:pPr>
            <a:r>
              <a:rPr lang="cs-CZ" sz="1200" dirty="0">
                <a:hlinkClick r:id="rId6"/>
              </a:rPr>
              <a:t>http://www.dietologie.cz/vyziva/skoleni-seminare-prednasky/diabetologicke-dny-v-luhacovicich-2009</a:t>
            </a:r>
            <a:r>
              <a:rPr lang="cs-CZ" sz="1200" dirty="0" smtClean="0">
                <a:hlinkClick r:id="rId6"/>
              </a:rPr>
              <a:t>/</a:t>
            </a:r>
            <a:endParaRPr lang="cs-CZ" sz="1200" dirty="0" smtClean="0"/>
          </a:p>
          <a:p>
            <a:pPr>
              <a:defRPr/>
            </a:pPr>
            <a:r>
              <a:rPr lang="cs-CZ" sz="1200" dirty="0">
                <a:hlinkClick r:id="rId7"/>
              </a:rPr>
              <a:t>http://</a:t>
            </a:r>
            <a:r>
              <a:rPr lang="cs-CZ" sz="1200" dirty="0" smtClean="0">
                <a:hlinkClick r:id="rId7"/>
              </a:rPr>
              <a:t>www.luhacovice.cz/1333-lazne-luhacovice</a:t>
            </a:r>
            <a:endParaRPr lang="cs-CZ" sz="1200" dirty="0" smtClean="0"/>
          </a:p>
          <a:p>
            <a:pPr>
              <a:defRPr/>
            </a:pPr>
            <a:r>
              <a:rPr lang="cs-CZ" sz="1200" dirty="0" smtClean="0">
                <a:hlinkClick r:id="rId8"/>
              </a:rPr>
              <a:t>http</a:t>
            </a:r>
            <a:r>
              <a:rPr lang="cs-CZ" sz="1200" dirty="0">
                <a:hlinkClick r:id="rId8"/>
              </a:rPr>
              <a:t>://</a:t>
            </a:r>
            <a:r>
              <a:rPr lang="cs-CZ" sz="1200" dirty="0" smtClean="0">
                <a:hlinkClick r:id="rId8"/>
              </a:rPr>
              <a:t>palis63.blog.cz/1005/valasska-slivovice</a:t>
            </a:r>
            <a:endParaRPr lang="cs-CZ" sz="1200" dirty="0" smtClean="0"/>
          </a:p>
          <a:p>
            <a:pPr>
              <a:defRPr/>
            </a:pPr>
            <a:r>
              <a:rPr lang="cs-CZ" sz="1200" dirty="0">
                <a:hlinkClick r:id="rId9"/>
              </a:rPr>
              <a:t>http://</a:t>
            </a:r>
            <a:r>
              <a:rPr lang="cs-CZ" sz="1200" dirty="0" smtClean="0">
                <a:hlinkClick r:id="rId9"/>
              </a:rPr>
              <a:t>www.nase-pamatky.cz/zamky/vizovice.html</a:t>
            </a:r>
            <a:endParaRPr lang="cs-CZ" sz="1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229600" cy="4853136"/>
          </a:xfrm>
        </p:spPr>
        <p:txBody>
          <a:bodyPr/>
          <a:lstStyle/>
          <a:p>
            <a:pPr>
              <a:defRPr/>
            </a:pPr>
            <a:r>
              <a:rPr lang="cs-CZ" sz="1200" dirty="0">
                <a:hlinkClick r:id="rId2"/>
              </a:rPr>
              <a:t>https://www.google.cz/search?hl=cs&amp;gs_rn=14&amp;gs_ri=psy-ab&amp;cp=7&amp;gs_id=r&amp;xhr=t&amp;q=napajedla&amp;bav=on.2,or.r_qf.&amp;bvm=bv.46751780,d.Yms&amp;biw=1017&amp;bih=461&amp;wrapid=tljp1368895884251012&amp;um=1&amp;ie=UTF-8&amp;tbm=isch&amp;source=og&amp;sa=N&amp;tab=wi&amp;ei=hLGXUeWRLcXOtQaBh4Ew#imgrc=cKtm0vsdE4P_5M%3A%3BBwiQ0pfK293azM%3Bhttp%253A%252F%252Fwww.edb.cz%252Fgrmat%252Fobr%252Fnapajedla-O.jpg%3Bhttp%253A%252F%252Fwww.edb.cz%252Ffirma-140255-mestsky-urad-napajedla%3B640%3B480</a:t>
            </a:r>
            <a:endParaRPr lang="cs-CZ" sz="1200" dirty="0"/>
          </a:p>
          <a:p>
            <a:pPr>
              <a:defRPr/>
            </a:pPr>
            <a:r>
              <a:rPr lang="cs-CZ" sz="1200" dirty="0">
                <a:hlinkClick r:id="rId3"/>
              </a:rPr>
              <a:t>http://www.hyje.cz/hyje/12345/</a:t>
            </a:r>
            <a:endParaRPr lang="cs-CZ" sz="1200" dirty="0"/>
          </a:p>
          <a:p>
            <a:pPr>
              <a:defRPr/>
            </a:pPr>
            <a:r>
              <a:rPr lang="cs-CZ" sz="1200" dirty="0">
                <a:hlinkClick r:id="rId4"/>
              </a:rPr>
              <a:t>http://www.otrokovice.cz/newWebOtr/fotogalerie/foto/Otrokovice1.jpg</a:t>
            </a:r>
            <a:endParaRPr lang="cs-CZ" sz="1200" dirty="0"/>
          </a:p>
          <a:p>
            <a:pPr>
              <a:defRPr/>
            </a:pPr>
            <a:r>
              <a:rPr lang="cs-CZ" sz="1200" dirty="0">
                <a:hlinkClick r:id="rId5"/>
              </a:rPr>
              <a:t>https://www.google.cz/search?q=%C5%A1vestkov%C3%A9+knedl%C3%ADky&amp;client=firefox-a&amp;hs=xoM&amp;rls=org.mozilla:cs:official&amp;source=lnms&amp;tbm=isch&amp;sa=X&amp;ei=IASVUbf7LsTZtAaZuYHgDA&amp;ved=0CAoQ_AUoAQ&amp;biw=1252&amp;bih=609#imgrc=Ouw2qugWSB2tTM%3A%3BxN4QFORlPFsN9M%3Bhttp%253A%252F%252Ffiles.janinynaminy.webnode.cz%252F200000065-0394e048f0%252FP9220141.JPG%3Bhttp%253A%252F%252Fjaninynaminy.webnode.cz%252Frecepty%252Fmoje-knedliky%252Fsvestkove-knedliky%252F%3B3264%3B2448</a:t>
            </a:r>
            <a:endParaRPr lang="cs-CZ" sz="1200" dirty="0"/>
          </a:p>
          <a:p>
            <a:r>
              <a:rPr lang="cs-CZ" sz="1200" dirty="0">
                <a:hlinkClick r:id="rId6"/>
              </a:rPr>
              <a:t>http://www.icvizovice.eu/cz/vizovice/2-fotogalerie/7-vizovicke-pecivo.html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474473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lit">
  <a:themeElements>
    <a:clrScheme name="Slit 1">
      <a:dk1>
        <a:srgbClr val="8C0000"/>
      </a:dk1>
      <a:lt1>
        <a:srgbClr val="FFFFFF"/>
      </a:lt1>
      <a:dk2>
        <a:srgbClr val="720000"/>
      </a:dk2>
      <a:lt2>
        <a:srgbClr val="FFFFCC"/>
      </a:lt2>
      <a:accent1>
        <a:srgbClr val="FF3300"/>
      </a:accent1>
      <a:accent2>
        <a:srgbClr val="BE7960"/>
      </a:accent2>
      <a:accent3>
        <a:srgbClr val="BCAAAA"/>
      </a:accent3>
      <a:accent4>
        <a:srgbClr val="DADADA"/>
      </a:accent4>
      <a:accent5>
        <a:srgbClr val="FFADAA"/>
      </a:accent5>
      <a:accent6>
        <a:srgbClr val="AC6D56"/>
      </a:accent6>
      <a:hlink>
        <a:srgbClr val="FFCC66"/>
      </a:hlink>
      <a:folHlink>
        <a:srgbClr val="FF9900"/>
      </a:folHlink>
    </a:clrScheme>
    <a:fontScheme name="Slit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Slit 1">
        <a:dk1>
          <a:srgbClr val="8C0000"/>
        </a:dk1>
        <a:lt1>
          <a:srgbClr val="FFFFFF"/>
        </a:lt1>
        <a:dk2>
          <a:srgbClr val="720000"/>
        </a:dk2>
        <a:lt2>
          <a:srgbClr val="FFFFCC"/>
        </a:lt2>
        <a:accent1>
          <a:srgbClr val="FF3300"/>
        </a:accent1>
        <a:accent2>
          <a:srgbClr val="BE7960"/>
        </a:accent2>
        <a:accent3>
          <a:srgbClr val="BCAAAA"/>
        </a:accent3>
        <a:accent4>
          <a:srgbClr val="DADADA"/>
        </a:accent4>
        <a:accent5>
          <a:srgbClr val="FFADAA"/>
        </a:accent5>
        <a:accent6>
          <a:srgbClr val="AC6D56"/>
        </a:accent6>
        <a:hlink>
          <a:srgbClr val="FFCC66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2">
        <a:dk1>
          <a:srgbClr val="674E2F"/>
        </a:dk1>
        <a:lt1>
          <a:srgbClr val="FFFFFF"/>
        </a:lt1>
        <a:dk2>
          <a:srgbClr val="533F27"/>
        </a:dk2>
        <a:lt2>
          <a:srgbClr val="D8B274"/>
        </a:lt2>
        <a:accent1>
          <a:srgbClr val="CC990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E2CAAA"/>
        </a:accent5>
        <a:accent6>
          <a:srgbClr val="81552A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3">
        <a:dk1>
          <a:srgbClr val="646464"/>
        </a:dk1>
        <a:lt1>
          <a:srgbClr val="FFFFFF"/>
        </a:lt1>
        <a:dk2>
          <a:srgbClr val="545454"/>
        </a:dk2>
        <a:lt2>
          <a:srgbClr val="D4D4CE"/>
        </a:lt2>
        <a:accent1>
          <a:srgbClr val="49747D"/>
        </a:accent1>
        <a:accent2>
          <a:srgbClr val="8F9699"/>
        </a:accent2>
        <a:accent3>
          <a:srgbClr val="B3B3B3"/>
        </a:accent3>
        <a:accent4>
          <a:srgbClr val="DADADA"/>
        </a:accent4>
        <a:accent5>
          <a:srgbClr val="B1BCBF"/>
        </a:accent5>
        <a:accent6>
          <a:srgbClr val="81878A"/>
        </a:accent6>
        <a:hlink>
          <a:srgbClr val="8DC4D7"/>
        </a:hlink>
        <a:folHlink>
          <a:srgbClr val="7FB97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4">
        <a:dk1>
          <a:srgbClr val="3A7400"/>
        </a:dk1>
        <a:lt1>
          <a:srgbClr val="FFFFFF"/>
        </a:lt1>
        <a:dk2>
          <a:srgbClr val="2E5C00"/>
        </a:dk2>
        <a:lt2>
          <a:srgbClr val="FFFFFF"/>
        </a:lt2>
        <a:accent1>
          <a:srgbClr val="79CA02"/>
        </a:accent1>
        <a:accent2>
          <a:srgbClr val="008080"/>
        </a:accent2>
        <a:accent3>
          <a:srgbClr val="ADB5AA"/>
        </a:accent3>
        <a:accent4>
          <a:srgbClr val="DADADA"/>
        </a:accent4>
        <a:accent5>
          <a:srgbClr val="BEE1AA"/>
        </a:accent5>
        <a:accent6>
          <a:srgbClr val="007373"/>
        </a:accent6>
        <a:hlink>
          <a:srgbClr val="A8DE0E"/>
        </a:hlink>
        <a:folHlink>
          <a:srgbClr val="00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5">
        <a:dk1>
          <a:srgbClr val="008885"/>
        </a:dk1>
        <a:lt1>
          <a:srgbClr val="FFFFFF"/>
        </a:lt1>
        <a:dk2>
          <a:srgbClr val="007572"/>
        </a:dk2>
        <a:lt2>
          <a:srgbClr val="FFFF99"/>
        </a:lt2>
        <a:accent1>
          <a:srgbClr val="33CCCC"/>
        </a:accent1>
        <a:accent2>
          <a:srgbClr val="6D6FC7"/>
        </a:accent2>
        <a:accent3>
          <a:srgbClr val="AABDBC"/>
        </a:accent3>
        <a:accent4>
          <a:srgbClr val="DADADA"/>
        </a:accent4>
        <a:accent5>
          <a:srgbClr val="ADE2E2"/>
        </a:accent5>
        <a:accent6>
          <a:srgbClr val="6264B4"/>
        </a:accent6>
        <a:hlink>
          <a:srgbClr val="FFFFCC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6">
        <a:dk1>
          <a:srgbClr val="0000AC"/>
        </a:dk1>
        <a:lt1>
          <a:srgbClr val="FFFFFF"/>
        </a:lt1>
        <a:dk2>
          <a:srgbClr val="000086"/>
        </a:dk2>
        <a:lt2>
          <a:srgbClr val="CCFFFF"/>
        </a:lt2>
        <a:accent1>
          <a:srgbClr val="0099FF"/>
        </a:accent1>
        <a:accent2>
          <a:srgbClr val="00B000"/>
        </a:accent2>
        <a:accent3>
          <a:srgbClr val="AAAAC3"/>
        </a:accent3>
        <a:accent4>
          <a:srgbClr val="DADADA"/>
        </a:accent4>
        <a:accent5>
          <a:srgbClr val="AACAFF"/>
        </a:accent5>
        <a:accent6>
          <a:srgbClr val="009F00"/>
        </a:accent6>
        <a:hlink>
          <a:srgbClr val="FFE701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7">
        <a:dk1>
          <a:srgbClr val="7474A2"/>
        </a:dk1>
        <a:lt1>
          <a:srgbClr val="FFFFFF"/>
        </a:lt1>
        <a:dk2>
          <a:srgbClr val="5E5E8E"/>
        </a:dk2>
        <a:lt2>
          <a:srgbClr val="D1D1DF"/>
        </a:lt2>
        <a:accent1>
          <a:srgbClr val="CC66FF"/>
        </a:accent1>
        <a:accent2>
          <a:srgbClr val="6666FF"/>
        </a:accent2>
        <a:accent3>
          <a:srgbClr val="B6B6C6"/>
        </a:accent3>
        <a:accent4>
          <a:srgbClr val="DADADA"/>
        </a:accent4>
        <a:accent5>
          <a:srgbClr val="E2B8FF"/>
        </a:accent5>
        <a:accent6>
          <a:srgbClr val="5C5CE7"/>
        </a:accent6>
        <a:hlink>
          <a:srgbClr val="FFCC99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8">
        <a:dk1>
          <a:srgbClr val="000000"/>
        </a:dk1>
        <a:lt1>
          <a:srgbClr val="D0DAE2"/>
        </a:lt1>
        <a:dk2>
          <a:srgbClr val="000000"/>
        </a:dk2>
        <a:lt2>
          <a:srgbClr val="E7EDF1"/>
        </a:lt2>
        <a:accent1>
          <a:srgbClr val="33CCCC"/>
        </a:accent1>
        <a:accent2>
          <a:srgbClr val="0099CC"/>
        </a:accent2>
        <a:accent3>
          <a:srgbClr val="E4EAEE"/>
        </a:accent3>
        <a:accent4>
          <a:srgbClr val="000000"/>
        </a:accent4>
        <a:accent5>
          <a:srgbClr val="ADE2E2"/>
        </a:accent5>
        <a:accent6>
          <a:srgbClr val="008AB9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lit 9">
        <a:dk1>
          <a:srgbClr val="000000"/>
        </a:dk1>
        <a:lt1>
          <a:srgbClr val="FFFFFF"/>
        </a:lt1>
        <a:dk2>
          <a:srgbClr val="000000"/>
        </a:dk2>
        <a:lt2>
          <a:srgbClr val="E6E6E6"/>
        </a:lt2>
        <a:accent1>
          <a:srgbClr val="66CCFF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8A8AE7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Slit</Template>
  <TotalTime>539</TotalTime>
  <Words>243</Words>
  <Application>Microsoft Office PowerPoint</Application>
  <PresentationFormat>Předvádění na obrazovce (4:3)</PresentationFormat>
  <Paragraphs>88</Paragraphs>
  <Slides>20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Slit</vt:lpstr>
      <vt:lpstr>Prezentace aplikace PowerPoint</vt:lpstr>
      <vt:lpstr>Zlínsko </vt:lpstr>
      <vt:lpstr>Zlín</vt:lpstr>
      <vt:lpstr>Luhačovice</vt:lpstr>
      <vt:lpstr>Prezentace aplikace PowerPoint</vt:lpstr>
      <vt:lpstr>Prezentace aplikace PowerPoint</vt:lpstr>
      <vt:lpstr>Prezentace aplikace PowerPoint</vt:lpstr>
      <vt:lpstr>Prezentace aplikace PowerPoint</vt:lpstr>
      <vt:lpstr>Vizovice</vt:lpstr>
      <vt:lpstr>Prezentace aplikace PowerPoint</vt:lpstr>
      <vt:lpstr>Prezentace aplikace PowerPoint</vt:lpstr>
      <vt:lpstr>Prezentace aplikace PowerPoint</vt:lpstr>
      <vt:lpstr>Prezentace aplikace PowerPoint</vt:lpstr>
      <vt:lpstr>Napajedla</vt:lpstr>
      <vt:lpstr>Prezentace aplikace PowerPoint</vt:lpstr>
      <vt:lpstr>Prezentace aplikace PowerPoint</vt:lpstr>
      <vt:lpstr>Otrokovice</vt:lpstr>
      <vt:lpstr>Kvíz</vt:lpstr>
      <vt:lpstr>Použité zdroje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Drgáčová Iva</cp:lastModifiedBy>
  <cp:revision>55</cp:revision>
  <dcterms:created xsi:type="dcterms:W3CDTF">2011-06-20T10:40:08Z</dcterms:created>
  <dcterms:modified xsi:type="dcterms:W3CDTF">2013-05-18T17:03:52Z</dcterms:modified>
</cp:coreProperties>
</file>