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12"/>
  </p:notesMasterIdLst>
  <p:handoutMasterIdLst>
    <p:handoutMasterId r:id="rId13"/>
  </p:handoutMasterIdLst>
  <p:sldIdLst>
    <p:sldId id="257" r:id="rId2"/>
    <p:sldId id="268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58" r:id="rId11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0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FB0F776D-A1A4-45D8-8E44-8077C75896ED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65D3B2B6-A5D5-40A7-95C8-772ABF201B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124489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F80664F3-CE32-462A-BB25-70EC46C0F9AB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4595DDB0-56AD-4D3D-8B8A-FA4CB64A00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63934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</a:t>
            </a:r>
            <a:r>
              <a:rPr lang="cs-CZ" i="1" smtClean="0">
                <a:latin typeface="Arial" charset="0"/>
              </a:rPr>
              <a:t>komunikují mezi sebou a hledají </a:t>
            </a:r>
            <a:r>
              <a:rPr lang="cs-CZ" i="1" smtClean="0"/>
              <a:t> odpovědi na zadané otázky. V případě záporné odpovědi se snaží ve spolupráci s vyučujícím najít správnou odpověď. 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DC6E7E-4E6C-47E2-8939-8C8176930F2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46596A-6181-43F4-A182-5636CF7FCE0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563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5197D83-31D2-4B68-9CAC-EBE021519B9C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BA5D30-5C00-4B89-8153-D021411D060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58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9A350A-8317-45F5-8795-1117B067E56D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3AF645-87E8-4E43-AD82-0CBA23B0E52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113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B1C283-AB7B-4964-8339-E02955ABEBE7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C3D423-7CBC-43F4-B92D-0C321506A90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843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FCE21E-6380-4AAD-BF17-B6AB911BF915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FA91B-E2E6-450E-ABEF-5A273188ECF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41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314E2F-DE62-4B6F-B3DA-8F1F3ABC5230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536164-98BC-4A35-841E-41A2E696EEC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88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EB8A6D-1A11-427F-9483-6ADFB4BFB0A5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4237FB-4873-4033-A7D5-5554B2FDFD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253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0A859B-7112-4557-BC7F-AE8BE4BEB5A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5B5578-1573-4A70-B265-77E59CDAD4A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86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F7968D-986F-4BC3-91FF-53AFB6E6118F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801824-D921-4614-A8BC-79349437C10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2046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DFB112-2BEC-49CA-BB3A-96176E843675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CC3436-712E-4965-898B-E846C706772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2363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86FACB-A39B-47E3-8F03-D85314008996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216639-2F2D-4B21-BC7A-55538750294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259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D0C300B-2281-4FD0-B1AB-C990982387C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4232C2D-DA3B-45D9-954F-2DD810A4227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9180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Člověk a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Výchova ke zdraví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Hygiena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 marL="0" indent="0" algn="ctr">
              <a:buNone/>
            </a:pP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VY_32_INOVACE_04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Sada 8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 marL="0" indent="0" algn="ctr">
              <a:buNone/>
            </a:pP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 algn="ctr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Vypracoval: Mgr. Petřík Jan, 08 - 2011</a:t>
            </a:r>
          </a:p>
          <a:p>
            <a:pPr algn="ctr" eaLnBrk="1" hangingPunct="1">
              <a:lnSpc>
                <a:spcPct val="90000"/>
              </a:lnSpc>
              <a:defRPr/>
            </a:pPr>
            <a:endParaRPr lang="cs-CZ" sz="4400" dirty="0" smtClean="0">
              <a:solidFill>
                <a:srgbClr val="898989"/>
              </a:solidFill>
            </a:endParaRPr>
          </a:p>
          <a:p>
            <a:pPr algn="ctr" eaLnBrk="1" hangingPunct="1">
              <a:lnSpc>
                <a:spcPct val="90000"/>
              </a:lnSpc>
              <a:defRPr/>
            </a:pPr>
            <a:endParaRPr lang="cs-CZ" sz="4400" dirty="0" smtClean="0">
              <a:solidFill>
                <a:srgbClr val="898989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pic>
        <p:nvPicPr>
          <p:cNvPr id="15363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505475"/>
          </a:xfrm>
        </p:spPr>
        <p:txBody>
          <a:bodyPr/>
          <a:lstStyle/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Výchova ke zdraví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6. třída</a:t>
            </a:r>
          </a:p>
          <a:p>
            <a:pPr marL="0" indent="0">
              <a:buNone/>
            </a:pP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správné hygienické návyky</a:t>
            </a:r>
          </a:p>
          <a:p>
            <a:pPr marL="0" indent="0">
              <a:buNone/>
            </a:pP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společný rozhovor, </a:t>
            </a:r>
            <a:r>
              <a:rPr lang="cs-CZ" sz="1500" dirty="0">
                <a:latin typeface="Tahoma" pitchFamily="34" charset="0"/>
                <a:cs typeface="Tahoma" pitchFamily="34" charset="0"/>
              </a:rPr>
              <a:t>podrobnější metodika viz. poznámky u jednotlivých snímků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 počítač, dataprojektor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6755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Hygiena</a:t>
            </a: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effectLst/>
              </a:rPr>
              <a:t>1. K očistě celého těla používáme teplou vodu, jemné mýdlo nebo sprchové gely. </a:t>
            </a:r>
          </a:p>
          <a:p>
            <a:r>
              <a:rPr lang="cs-CZ" dirty="0" smtClean="0">
                <a:effectLst/>
              </a:rPr>
              <a:t>Ano.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Hygiena</a:t>
            </a: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2. Při mytí postupujeme od dolní části těla k horním končetinám a hlavě. </a:t>
            </a:r>
          </a:p>
          <a:p>
            <a:r>
              <a:rPr lang="cs-CZ" smtClean="0">
                <a:effectLst/>
              </a:rPr>
              <a:t>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Hygiena</a:t>
            </a: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3. Nohy stačí omývat občas ráno nebo večer. </a:t>
            </a:r>
          </a:p>
          <a:p>
            <a:r>
              <a:rPr lang="cs-CZ" smtClean="0">
                <a:effectLst/>
              </a:rPr>
              <a:t>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Hygiena</a:t>
            </a: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4. Nejvhodnějším způsobem denní očisty je sprchování. </a:t>
            </a:r>
          </a:p>
          <a:p>
            <a:r>
              <a:rPr lang="cs-CZ" smtClean="0">
                <a:effectLst/>
              </a:rPr>
              <a:t>Ano.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Hygiena</a:t>
            </a: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5. Z důvodu úspory je vhodné, aby se v téže vodě vykoupalo více osob. </a:t>
            </a:r>
          </a:p>
          <a:p>
            <a:r>
              <a:rPr lang="cs-CZ" smtClean="0">
                <a:effectLst/>
              </a:rPr>
              <a:t>Ne.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Hygiena</a:t>
            </a: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6. Utíráme se vždy vlastním ručníkem.</a:t>
            </a:r>
          </a:p>
          <a:p>
            <a:r>
              <a:rPr lang="cs-CZ" smtClean="0">
                <a:effectLst/>
              </a:rPr>
              <a:t>Ano.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>
                <a:effectLst/>
                <a:latin typeface="Arial" charset="0"/>
              </a:rPr>
              <a:t>Hygiena</a:t>
            </a:r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7. Spodní prádlo stačí měnit dvakrát týdně.</a:t>
            </a:r>
          </a:p>
          <a:p>
            <a:r>
              <a:rPr lang="cs-CZ" smtClean="0">
                <a:effectLst/>
              </a:rPr>
              <a:t>Ne.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758825" y="24447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sz="1000"/>
              <a:t/>
            </a:r>
            <a:br>
              <a:rPr lang="cs-CZ" sz="1000"/>
            </a:br>
            <a:endParaRPr lang="cs-CZ" sz="1000"/>
          </a:p>
        </p:txBody>
      </p:sp>
      <p:sp>
        <p:nvSpPr>
          <p:cNvPr id="31748" name="TextovéPole 3"/>
          <p:cNvSpPr txBox="1">
            <a:spLocks noChangeArrowheads="1"/>
          </p:cNvSpPr>
          <p:nvPr/>
        </p:nvSpPr>
        <p:spPr bwMode="auto">
          <a:xfrm>
            <a:off x="684213" y="549275"/>
            <a:ext cx="7848600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 dirty="0">
                <a:latin typeface="Tahoma" charset="0"/>
                <a:cs typeface="Tahoma" charset="0"/>
              </a:rPr>
              <a:t>Citace:  </a:t>
            </a:r>
          </a:p>
          <a:p>
            <a:r>
              <a:rPr lang="cs-CZ" sz="1500" dirty="0">
                <a:latin typeface="Tahoma" charset="0"/>
              </a:rPr>
              <a:t>MARÁDOVÁ, Eva. Výchova ke zdraví. Vyd. 1. Praha : Fortuna, 2004. 64 s. ISBN 80-7168-914-9.</a:t>
            </a:r>
          </a:p>
          <a:p>
            <a:endParaRPr lang="cs-CZ" sz="1500" dirty="0">
              <a:latin typeface="Tahoma" charset="0"/>
              <a:cs typeface="Tahoma" charset="0"/>
            </a:endParaRPr>
          </a:p>
          <a:p>
            <a:pPr lvl="1">
              <a:buFont typeface="Arial" charset="0"/>
              <a:buChar char="•"/>
            </a:pPr>
            <a:endParaRPr lang="cs-CZ" sz="1500" dirty="0">
              <a:latin typeface="Tahoma" charset="0"/>
              <a:cs typeface="Tahoma" charset="0"/>
            </a:endParaRPr>
          </a:p>
        </p:txBody>
      </p:sp>
      <p:pic>
        <p:nvPicPr>
          <p:cNvPr id="3174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338</TotalTime>
  <Words>402</Words>
  <Application>Microsoft Office PowerPoint</Application>
  <PresentationFormat>Předvádění na obrazovce (4:3)</PresentationFormat>
  <Paragraphs>61</Paragraphs>
  <Slides>10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Hygiena</vt:lpstr>
      <vt:lpstr>Hygiena</vt:lpstr>
      <vt:lpstr>Hygiena</vt:lpstr>
      <vt:lpstr>Hygiena</vt:lpstr>
      <vt:lpstr>Hygiena</vt:lpstr>
      <vt:lpstr>Hygiena</vt:lpstr>
      <vt:lpstr>Hygiena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Honza</cp:lastModifiedBy>
  <cp:revision>38</cp:revision>
  <dcterms:created xsi:type="dcterms:W3CDTF">2011-05-26T14:17:08Z</dcterms:created>
  <dcterms:modified xsi:type="dcterms:W3CDTF">2011-12-10T14:10:49Z</dcterms:modified>
</cp:coreProperties>
</file>