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7" r:id="rId1"/>
  </p:sldMasterIdLst>
  <p:notesMasterIdLst>
    <p:notesMasterId r:id="rId21"/>
  </p:notesMasterIdLst>
  <p:sldIdLst>
    <p:sldId id="256" r:id="rId2"/>
    <p:sldId id="257" r:id="rId3"/>
    <p:sldId id="258" r:id="rId4"/>
    <p:sldId id="270" r:id="rId5"/>
    <p:sldId id="259" r:id="rId6"/>
    <p:sldId id="260" r:id="rId7"/>
    <p:sldId id="261" r:id="rId8"/>
    <p:sldId id="272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1" r:id="rId18"/>
    <p:sldId id="274" r:id="rId19"/>
    <p:sldId id="273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72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2BF674F0-7ED5-4051-A131-AE4A45068038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01ABE5C4-5278-4A90-8A20-B3FBB4C70A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444305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DDEBE28-E557-4E27-AEEB-0F5152B8411B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</p:grpSp>
      <p:sp>
        <p:nvSpPr>
          <p:cNvPr id="48133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Click to edit Master subtitle style</a:t>
            </a:r>
          </a:p>
        </p:txBody>
      </p:sp>
      <p:sp>
        <p:nvSpPr>
          <p:cNvPr id="48137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cs-CZ"/>
              <a:t>Click to edit Master title style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6CE46B-1B1E-4823-8245-1FCF135957AD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00E510-2C6A-475D-9688-2BD71088DA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B2A3D3-1658-46A5-BE1E-9C5963A23C10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97F73B-F216-4318-AF92-80B87162C8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689E2B-E8A8-448B-9BED-D39529CF240A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48EA47-1C75-49E2-9AB3-CC52771996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B3FF26-5F78-4A07-AE2C-CCB4EAC9E2A6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01246D-99BB-44C9-B777-805EBE9AC3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15EB1F-8CA9-4F7A-82C1-07BF5D8DE14B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D2A505-DD7D-4508-8975-802843A843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0F478E-F52E-4C04-BF8B-75C54746876A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10788F-14FA-415C-8F50-1F71549655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CD8791-B3AB-4125-9BB5-C2039DBE6A70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2844D6-FB2F-42EA-883B-4BCC8A7774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849C41-BBA7-40BC-9331-50C7D393731E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524C00-F776-4C53-8D58-BC204E1E6D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C4C364-9D23-4C37-B9EF-AD7CBA1222A6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72DC34-0696-44A8-8817-AB5EF3FDEC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17B5B7-05BA-4F8F-98AA-91BEEE016C9C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996A4E-AEBA-41AD-B22D-EA9CD96A50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00CA6F-717D-4717-AB56-08EA44B90E02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CAB583-9674-4B0A-9F65-FC7119111E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717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24300"/>
            <a:ext cx="4038600" cy="21717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CAA96C-A6D8-4EA2-B497-C26541A8AF16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86A4DC-EC62-41F2-9069-172E581979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213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C3186D-7373-429C-878B-9973ABE14A7A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3E3DBD-9C92-4D64-8036-83041FF481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756C69-C405-4C58-8446-DEECBE2E5A67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9DA814-74E4-45C3-B1D5-7B9F37994D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47107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47108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Tahoma" charset="0"/>
              </a:endParaRPr>
            </a:p>
          </p:txBody>
        </p:sp>
      </p:grpSp>
      <p:sp>
        <p:nvSpPr>
          <p:cNvPr id="47109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Click to edit Master title style</a:t>
            </a:r>
          </a:p>
        </p:txBody>
      </p:sp>
      <p:sp>
        <p:nvSpPr>
          <p:cNvPr id="47110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</a:p>
        </p:txBody>
      </p:sp>
      <p:sp>
        <p:nvSpPr>
          <p:cNvPr id="47111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1pPr>
          </a:lstStyle>
          <a:p>
            <a:pPr>
              <a:defRPr/>
            </a:pPr>
            <a:fld id="{04AFC7FA-34D5-4B34-8F03-30E3D4F25D2F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7112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7113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1pPr>
          </a:lstStyle>
          <a:p>
            <a:pPr>
              <a:defRPr/>
            </a:pPr>
            <a:fld id="{1BE28540-6FB9-4890-BBC8-194C5F0600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2" r:id="rId1"/>
    <p:sldLayoutId id="2147483659" r:id="rId2"/>
    <p:sldLayoutId id="2147483660" r:id="rId3"/>
    <p:sldLayoutId id="2147483661" r:id="rId4"/>
    <p:sldLayoutId id="2147483662" r:id="rId5"/>
    <p:sldLayoutId id="2147483663" r:id="rId6"/>
    <p:sldLayoutId id="2147483664" r:id="rId7"/>
    <p:sldLayoutId id="2147483665" r:id="rId8"/>
    <p:sldLayoutId id="2147483666" r:id="rId9"/>
    <p:sldLayoutId id="2147483667" r:id="rId10"/>
    <p:sldLayoutId id="2147483668" r:id="rId11"/>
    <p:sldLayoutId id="2147483669" r:id="rId12"/>
    <p:sldLayoutId id="2147483670" r:id="rId13"/>
    <p:sldLayoutId id="2147483671" r:id="rId14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zemevina.cz/vinarska-oblast-morava-c-34.html" TargetMode="Externa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komna.cz/" TargetMode="Externa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www.folklornisdruzeni.cz/kopanicarske-slavnosti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stavela.cz/osobni/fotogalerie/mesta/ostatni/" TargetMode="Externa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cestykrajem.cz/katalog/dle-lokalit/objekty/uhersky-brod/" TargetMode="Externa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ojkovice.cz/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lovackemuzeum.cz/doc/8/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4.jpeg"/><Relationship Id="rId5" Type="http://schemas.openxmlformats.org/officeDocument/2006/relationships/hyperlink" Target="http://www.hotelmlynska.cz/volny-cas" TargetMode="External"/><Relationship Id="rId4" Type="http://schemas.openxmlformats.org/officeDocument/2006/relationships/image" Target="../media/image1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www.atlasceska.cz/zlinsky-kraj/archeoskanzen-modra-u-velehradu/" TargetMode="Externa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amek-buchlovice.cz/" TargetMode="External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1.jpeg"/><Relationship Id="rId5" Type="http://schemas.openxmlformats.org/officeDocument/2006/relationships/hyperlink" Target="http://www.stavela.cz/osobni/fotogalerie/pamatky/zamky/" TargetMode="External"/><Relationship Id="rId4" Type="http://schemas.openxmlformats.org/officeDocument/2006/relationships/image" Target="../media/image20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hyperlink" Target="http://www.pozorovatel.com/news/jan-amos-komensky/" TargetMode="External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-cesko.cz/pamatky/pamatka-9868-slovacke-more---ostrozska-nova-ves/?set=cz-62612" TargetMode="External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4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taryhrozenkov.cz/udalosti-v-obci/kam-za-kulturou/?more=2#ka2" TargetMode="External"/><Relationship Id="rId13" Type="http://schemas.openxmlformats.org/officeDocument/2006/relationships/hyperlink" Target="http://www.slovackemuzeum.cz/doc/8/" TargetMode="External"/><Relationship Id="rId18" Type="http://schemas.openxmlformats.org/officeDocument/2006/relationships/hyperlink" Target="http://www.e-cesko.cz/pamatky/pamatka-9868-slovacke-more---ostrozska-nova-ves/?set=cz-62612" TargetMode="External"/><Relationship Id="rId3" Type="http://schemas.openxmlformats.org/officeDocument/2006/relationships/hyperlink" Target="http://www.zemevina.cz/vinarska-oblast-morava-c-34.html" TargetMode="External"/><Relationship Id="rId7" Type="http://schemas.openxmlformats.org/officeDocument/2006/relationships/hyperlink" Target="http://www.stavela.cz/osobni/fotogalerie/mesta/ostatni/" TargetMode="External"/><Relationship Id="rId12" Type="http://schemas.openxmlformats.org/officeDocument/2006/relationships/hyperlink" Target="http://www.hotelmlynska.cz/volny-cas" TargetMode="External"/><Relationship Id="rId17" Type="http://schemas.openxmlformats.org/officeDocument/2006/relationships/hyperlink" Target="http://www.pozorovatel.com/news/jan-amos-komensky/" TargetMode="External"/><Relationship Id="rId2" Type="http://schemas.openxmlformats.org/officeDocument/2006/relationships/hyperlink" Target="http://www.kr-zlinsky.cz/" TargetMode="External"/><Relationship Id="rId16" Type="http://schemas.openxmlformats.org/officeDocument/2006/relationships/hyperlink" Target="http://www.stavela.cz/osobni/fotogalerie/pamatky/zamky/" TargetMode="External"/><Relationship Id="rId20" Type="http://schemas.openxmlformats.org/officeDocument/2006/relationships/hyperlink" Target="http://www.castles.cz/hrad-buchlov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folklornisdruzeni.cz/kopanicarske-slavnosti" TargetMode="External"/><Relationship Id="rId11" Type="http://schemas.openxmlformats.org/officeDocument/2006/relationships/hyperlink" Target="http://www.bojkovice.cz/" TargetMode="External"/><Relationship Id="rId5" Type="http://schemas.openxmlformats.org/officeDocument/2006/relationships/hyperlink" Target="http://www.folklornisdruzeni.cz/jizda-kralu-vlcnov" TargetMode="External"/><Relationship Id="rId15" Type="http://schemas.openxmlformats.org/officeDocument/2006/relationships/hyperlink" Target="http://www.zamek-buchlovice.cz/" TargetMode="External"/><Relationship Id="rId10" Type="http://schemas.openxmlformats.org/officeDocument/2006/relationships/hyperlink" Target="http://www.cestykrajem.cz/katalog/dle-aktivit/objekty/bojkovice/?navigation=camping" TargetMode="External"/><Relationship Id="rId19" Type="http://schemas.openxmlformats.org/officeDocument/2006/relationships/hyperlink" Target="http://commons.wikimedia.org/w/index.php?title=Special:Search&amp;limit=50&amp;offset=0&amp;redirs=1&amp;profile=default&amp;search=archeoskanzen+Modr%C3%A1" TargetMode="External"/><Relationship Id="rId4" Type="http://schemas.openxmlformats.org/officeDocument/2006/relationships/hyperlink" Target="http://www.komna.cz/" TargetMode="External"/><Relationship Id="rId9" Type="http://schemas.openxmlformats.org/officeDocument/2006/relationships/hyperlink" Target="http://www.cestykrajem.cz/katalog/dle-lokalit/objekty/uhersky-brod/" TargetMode="External"/><Relationship Id="rId14" Type="http://schemas.openxmlformats.org/officeDocument/2006/relationships/hyperlink" Target="http://www.atlasceska.cz/zlinsky-kraj/archeoskanzen-modra-u-velehradu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0" name="Picture 6" descr="LOGO_obdelnik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453" name="Group 117"/>
          <p:cNvGraphicFramePr>
            <a:graphicFrameLocks noGrp="1"/>
          </p:cNvGraphicFramePr>
          <p:nvPr/>
        </p:nvGraphicFramePr>
        <p:xfrm>
          <a:off x="971550" y="1989138"/>
          <a:ext cx="7345363" cy="2250440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Mgr. Iva Drgáčová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VY-32-INOVACE-08- Zlínský kraj- Uherskohradišťsko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Místo, kde žijeme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2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>
                <a:latin typeface="Arial" charset="0"/>
              </a:rPr>
              <a:t>Zlínský kraj</a:t>
            </a:r>
          </a:p>
        </p:txBody>
      </p:sp>
      <p:sp>
        <p:nvSpPr>
          <p:cNvPr id="17413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>
                <a:latin typeface="Arial" charset="0"/>
              </a:rPr>
              <a:t>Uherskohradišťsko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174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620713"/>
            <a:ext cx="8280400" cy="5545137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>
                <a:latin typeface="Arial" charset="0"/>
              </a:rPr>
              <a:t>kraj „slunce a vína“ – pěstování vinné révy na vinicích</a:t>
            </a:r>
          </a:p>
          <a:p>
            <a:pPr eaLnBrk="1" hangingPunct="1">
              <a:defRPr/>
            </a:pPr>
            <a:endParaRPr lang="cs-CZ" sz="2800">
              <a:latin typeface="Arial" charset="0"/>
            </a:endParaRPr>
          </a:p>
          <a:p>
            <a:pPr eaLnBrk="1" hangingPunct="1">
              <a:defRPr/>
            </a:pPr>
            <a:endParaRPr lang="cs-CZ" sz="2800">
              <a:latin typeface="Arial" charset="0"/>
            </a:endParaRPr>
          </a:p>
          <a:p>
            <a:pPr eaLnBrk="1" hangingPunct="1">
              <a:defRPr/>
            </a:pPr>
            <a:endParaRPr lang="cs-CZ" sz="2800">
              <a:latin typeface="Arial" charset="0"/>
            </a:endParaRPr>
          </a:p>
          <a:p>
            <a:pPr eaLnBrk="1" hangingPunct="1">
              <a:defRPr/>
            </a:pPr>
            <a:endParaRPr lang="cs-CZ" sz="2800">
              <a:latin typeface="Arial" charset="0"/>
            </a:endParaRPr>
          </a:p>
          <a:p>
            <a:pPr eaLnBrk="1" hangingPunct="1">
              <a:defRPr/>
            </a:pPr>
            <a:endParaRPr lang="cs-CZ" sz="2800">
              <a:latin typeface="Arial" charset="0"/>
            </a:endParaRPr>
          </a:p>
          <a:p>
            <a:pPr eaLnBrk="1" hangingPunct="1">
              <a:defRPr/>
            </a:pPr>
            <a:endParaRPr lang="cs-CZ" sz="2800">
              <a:latin typeface="Arial" charset="0"/>
            </a:endParaRPr>
          </a:p>
          <a:p>
            <a:pPr eaLnBrk="1" hangingPunct="1">
              <a:defRPr/>
            </a:pPr>
            <a:endParaRPr lang="cs-CZ" sz="2800">
              <a:latin typeface="Arial" charset="0"/>
            </a:endParaRPr>
          </a:p>
          <a:p>
            <a:pPr eaLnBrk="1" hangingPunct="1">
              <a:defRPr/>
            </a:pPr>
            <a:endParaRPr lang="cs-CZ" sz="2800">
              <a:latin typeface="Arial" charset="0"/>
            </a:endParaRPr>
          </a:p>
          <a:p>
            <a:pPr eaLnBrk="1" hangingPunct="1">
              <a:defRPr/>
            </a:pPr>
            <a:endParaRPr lang="cs-CZ" sz="2800">
              <a:latin typeface="Arial" charset="0"/>
            </a:endParaRPr>
          </a:p>
          <a:p>
            <a:pPr eaLnBrk="1" hangingPunct="1">
              <a:defRPr/>
            </a:pPr>
            <a:endParaRPr lang="cs-CZ" sz="2800">
              <a:latin typeface="Arial" charset="0"/>
            </a:endParaRPr>
          </a:p>
          <a:p>
            <a:pPr eaLnBrk="1" hangingPunct="1">
              <a:defRPr/>
            </a:pPr>
            <a:endParaRPr lang="cs-CZ" sz="2800">
              <a:latin typeface="Arial" charset="0"/>
            </a:endParaRPr>
          </a:p>
          <a:p>
            <a:pPr eaLnBrk="1" hangingPunct="1">
              <a:defRPr/>
            </a:pPr>
            <a:endParaRPr lang="cs-CZ" sz="2800">
              <a:latin typeface="Arial" charset="0"/>
            </a:endParaRPr>
          </a:p>
        </p:txBody>
      </p:sp>
      <p:pic>
        <p:nvPicPr>
          <p:cNvPr id="19460" name="Picture 4" descr="UH-vinice">
            <a:hlinkClick r:id="rId2"/>
          </p:cNvPr>
          <p:cNvPicPr>
            <a:picLocks noGrp="1" noChangeArrowheads="1"/>
          </p:cNvPicPr>
          <p:nvPr>
            <p:ph sz="quarter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179388" y="2133600"/>
            <a:ext cx="4259262" cy="3384550"/>
          </a:xfrm>
        </p:spPr>
      </p:pic>
      <p:pic>
        <p:nvPicPr>
          <p:cNvPr id="19463" name="Picture 7" descr="UH-vinice2">
            <a:hlinkClick r:id="rId2"/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/>
          <a:srcRect/>
          <a:stretch>
            <a:fillRect/>
          </a:stretch>
        </p:blipFill>
        <p:spPr>
          <a:xfrm>
            <a:off x="4427538" y="2133600"/>
            <a:ext cx="4535487" cy="338455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94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620713"/>
            <a:ext cx="8229600" cy="4495800"/>
          </a:xfrm>
        </p:spPr>
        <p:txBody>
          <a:bodyPr/>
          <a:lstStyle/>
          <a:p>
            <a:pPr eaLnBrk="1" hangingPunct="1">
              <a:defRPr/>
            </a:pPr>
            <a:endParaRPr lang="cs-CZ">
              <a:latin typeface="Arial" charset="0"/>
            </a:endParaRPr>
          </a:p>
          <a:p>
            <a:pPr eaLnBrk="1" hangingPunct="1">
              <a:defRPr/>
            </a:pPr>
            <a:endParaRPr lang="cs-CZ">
              <a:latin typeface="Arial" charset="0"/>
            </a:endParaRPr>
          </a:p>
          <a:p>
            <a:pPr eaLnBrk="1" hangingPunct="1">
              <a:defRPr/>
            </a:pPr>
            <a:r>
              <a:rPr lang="cs-CZ" sz="2800">
                <a:latin typeface="Arial" charset="0"/>
              </a:rPr>
              <a:t>místo, kde se lidé usazovali odpradávna</a:t>
            </a:r>
          </a:p>
          <a:p>
            <a:pPr eaLnBrk="1" hangingPunct="1">
              <a:defRPr/>
            </a:pPr>
            <a:endParaRPr lang="cs-CZ" sz="2800">
              <a:latin typeface="Arial" charset="0"/>
            </a:endParaRPr>
          </a:p>
          <a:p>
            <a:pPr eaLnBrk="1" hangingPunct="1">
              <a:defRPr/>
            </a:pPr>
            <a:r>
              <a:rPr lang="cs-CZ" sz="2800">
                <a:latin typeface="Arial" charset="0"/>
              </a:rPr>
              <a:t>místo lidových tradic</a:t>
            </a:r>
          </a:p>
          <a:p>
            <a:pPr eaLnBrk="1" hangingPunct="1">
              <a:defRPr/>
            </a:pPr>
            <a:endParaRPr lang="cs-CZ" sz="2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5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5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>
                <a:latin typeface="Arial" charset="0"/>
              </a:rPr>
              <a:t>Fašank (Komňa, Strání,..)</a:t>
            </a:r>
          </a:p>
        </p:txBody>
      </p:sp>
      <p:pic>
        <p:nvPicPr>
          <p:cNvPr id="2" name="Zástupný symbol pro obsah 6" descr="Fasank komna.jpg">
            <a:hlinkClick r:id="rId2"/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827088" y="1412875"/>
            <a:ext cx="7464425" cy="496887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>
                <a:latin typeface="Arial" charset="0"/>
              </a:rPr>
              <a:t>Jízda králů (Vlčnov)</a:t>
            </a:r>
          </a:p>
        </p:txBody>
      </p:sp>
      <p:pic>
        <p:nvPicPr>
          <p:cNvPr id="25605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6375" y="1348148"/>
            <a:ext cx="6407150" cy="478400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56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>
                <a:latin typeface="Arial" charset="0"/>
              </a:rPr>
              <a:t>Kopaničářské slavnosti (Starý Hrozenkov)</a:t>
            </a:r>
          </a:p>
        </p:txBody>
      </p:sp>
      <p:pic>
        <p:nvPicPr>
          <p:cNvPr id="27653" name="Picture 5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6375" y="1916170"/>
            <a:ext cx="6408738" cy="4195647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7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Města</a:t>
            </a:r>
          </a:p>
        </p:txBody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619250" y="2362200"/>
            <a:ext cx="8229600" cy="4495800"/>
          </a:xfrm>
        </p:spPr>
        <p:txBody>
          <a:bodyPr/>
          <a:lstStyle/>
          <a:p>
            <a:pPr eaLnBrk="1" hangingPunct="1">
              <a:defRPr/>
            </a:pPr>
            <a:r>
              <a:rPr lang="cs-CZ"/>
              <a:t>Uherské Hradiště</a:t>
            </a:r>
          </a:p>
          <a:p>
            <a:pPr eaLnBrk="1" hangingPunct="1">
              <a:defRPr/>
            </a:pPr>
            <a:r>
              <a:rPr lang="cs-CZ"/>
              <a:t>Uherský Brod</a:t>
            </a:r>
          </a:p>
          <a:p>
            <a:pPr eaLnBrk="1" hangingPunct="1">
              <a:defRPr/>
            </a:pPr>
            <a:r>
              <a:rPr lang="cs-CZ"/>
              <a:t>Bojkovice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696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696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696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4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>
                <a:latin typeface="Arial" charset="0"/>
              </a:rPr>
              <a:t>Uherské Hradiště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435975" cy="4495800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>
                <a:latin typeface="Arial" charset="0"/>
              </a:rPr>
              <a:t>stojí v místech, kde bývalo jedno ze středisek  Velké Moravy</a:t>
            </a:r>
          </a:p>
          <a:p>
            <a:pPr eaLnBrk="1" hangingPunct="1">
              <a:defRPr/>
            </a:pPr>
            <a:endParaRPr lang="cs-CZ" sz="2800">
              <a:latin typeface="Arial" charset="0"/>
            </a:endParaRPr>
          </a:p>
          <a:p>
            <a:pPr eaLnBrk="1" hangingPunct="1">
              <a:defRPr/>
            </a:pPr>
            <a:r>
              <a:rPr lang="cs-CZ" sz="2800">
                <a:latin typeface="Arial" charset="0"/>
              </a:rPr>
              <a:t>královské město, které založil Přemysl Otakar II., jako pevnost chránící hranice české země před nájezdy Uhrů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Picture 7" descr="UH1">
            <a:hlinkClick r:id="rId2"/>
          </p:cNvPr>
          <p:cNvPicPr>
            <a:picLocks noGrp="1" noChangeAspect="1" noChangeArrowheads="1"/>
          </p:cNvPicPr>
          <p:nvPr>
            <p:ph/>
          </p:nvPr>
        </p:nvPicPr>
        <p:blipFill>
          <a:blip r:embed="rId3"/>
          <a:srcRect/>
          <a:stretch>
            <a:fillRect/>
          </a:stretch>
        </p:blipFill>
        <p:spPr>
          <a:xfrm>
            <a:off x="-252413" y="-188913"/>
            <a:ext cx="9720263" cy="728980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Uherský Brod</a:t>
            </a:r>
          </a:p>
        </p:txBody>
      </p:sp>
      <p:pic>
        <p:nvPicPr>
          <p:cNvPr id="50184" name="Picture 8" descr="UB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900113" y="1298575"/>
            <a:ext cx="7416800" cy="5154613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0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Bojkovice</a:t>
            </a:r>
          </a:p>
        </p:txBody>
      </p:sp>
      <p:pic>
        <p:nvPicPr>
          <p:cNvPr id="52230" name="Picture 6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16832"/>
            <a:ext cx="4464496" cy="3456384"/>
          </a:xfrm>
        </p:spPr>
      </p:pic>
      <p:pic>
        <p:nvPicPr>
          <p:cNvPr id="52231" name="Picture 7" descr="Bojkovice2">
            <a:hlinkClick r:id="rId3"/>
          </p:cNvPr>
          <p:cNvPicPr>
            <a:picLocks noGrp="1" noChangeArrowheads="1"/>
          </p:cNvPicPr>
          <p:nvPr>
            <p:ph sz="half" idx="2"/>
          </p:nvPr>
        </p:nvPicPr>
        <p:blipFill>
          <a:blip r:embed="rId4"/>
          <a:srcRect/>
          <a:stretch>
            <a:fillRect/>
          </a:stretch>
        </p:blipFill>
        <p:spPr>
          <a:xfrm>
            <a:off x="4714875" y="1916113"/>
            <a:ext cx="4132263" cy="346551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2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52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/>
              <a:t>Zajímavá místa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400" dirty="0"/>
              <a:t>Velehrad</a:t>
            </a:r>
          </a:p>
          <a:p>
            <a:pPr lvl="1" eaLnBrk="1" hangingPunct="1">
              <a:defRPr/>
            </a:pPr>
            <a:r>
              <a:rPr lang="cs-CZ" sz="2000" dirty="0"/>
              <a:t>nejznámější místo zasvěcené sv. Cyrilu a Metodějovi</a:t>
            </a:r>
          </a:p>
          <a:p>
            <a:pPr lvl="1" eaLnBrk="1" hangingPunct="1">
              <a:buFontTx/>
              <a:buNone/>
              <a:defRPr/>
            </a:pPr>
            <a:endParaRPr lang="cs-CZ" sz="1800" dirty="0"/>
          </a:p>
          <a:p>
            <a:pPr lvl="1" eaLnBrk="1" hangingPunct="1">
              <a:buFontTx/>
              <a:buNone/>
              <a:defRPr/>
            </a:pPr>
            <a:endParaRPr lang="cs-CZ" sz="1800" dirty="0"/>
          </a:p>
          <a:p>
            <a:pPr eaLnBrk="1" hangingPunct="1">
              <a:defRPr/>
            </a:pPr>
            <a:r>
              <a:rPr lang="cs-CZ" sz="2400" dirty="0"/>
              <a:t>Památník Velké Moravy </a:t>
            </a:r>
          </a:p>
          <a:p>
            <a:pPr lvl="1" eaLnBrk="1" hangingPunct="1">
              <a:defRPr/>
            </a:pPr>
            <a:r>
              <a:rPr lang="cs-CZ" sz="2000" dirty="0"/>
              <a:t>dokládá slovanské osídlení již v 6. stol.</a:t>
            </a:r>
          </a:p>
          <a:p>
            <a:pPr lvl="1" eaLnBrk="1" hangingPunct="1">
              <a:defRPr/>
            </a:pPr>
            <a:r>
              <a:rPr lang="cs-CZ" sz="2000" dirty="0"/>
              <a:t>základy slovanského kostela s hroby </a:t>
            </a:r>
          </a:p>
          <a:p>
            <a:pPr lvl="1" eaLnBrk="1" hangingPunct="1">
              <a:buFontTx/>
              <a:buNone/>
              <a:defRPr/>
            </a:pPr>
            <a:endParaRPr lang="cs-CZ" sz="2000" dirty="0"/>
          </a:p>
        </p:txBody>
      </p:sp>
      <p:pic>
        <p:nvPicPr>
          <p:cNvPr id="30723" name="Picture 4" descr="velka_morava_II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6667500" y="2686050"/>
            <a:ext cx="0" cy="0"/>
          </a:xfrm>
        </p:spPr>
      </p:pic>
      <p:pic>
        <p:nvPicPr>
          <p:cNvPr id="54283" name="Picture 11" descr="velka_morava_II">
            <a:hlinkClick r:id="rId3"/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/>
          <a:srcRect/>
          <a:stretch>
            <a:fillRect/>
          </a:stretch>
        </p:blipFill>
        <p:spPr>
          <a:xfrm>
            <a:off x="4787900" y="3860800"/>
            <a:ext cx="3960813" cy="2628900"/>
          </a:xfrm>
        </p:spPr>
      </p:pic>
      <p:pic>
        <p:nvPicPr>
          <p:cNvPr id="54284" name="Picture 12" descr="Velehrad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787900" y="1125538"/>
            <a:ext cx="3960813" cy="2749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542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542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542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500"/>
                                        <p:tgtEl>
                                          <p:spTgt spid="542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1" dur="500"/>
                                        <p:tgtEl>
                                          <p:spTgt spid="542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88913"/>
            <a:ext cx="8507413" cy="5907087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dirty="0" err="1"/>
              <a:t>Archeoskanzen</a:t>
            </a:r>
            <a:r>
              <a:rPr lang="cs-CZ" sz="2800" dirty="0"/>
              <a:t> Modrá </a:t>
            </a:r>
          </a:p>
          <a:p>
            <a:pPr lvl="1" eaLnBrk="1" hangingPunct="1">
              <a:defRPr/>
            </a:pPr>
            <a:r>
              <a:rPr lang="cs-CZ" sz="2400" dirty="0"/>
              <a:t>život Slovanů, jejich obydlí, řemesla </a:t>
            </a:r>
          </a:p>
          <a:p>
            <a:pPr lvl="1" eaLnBrk="1" hangingPunct="1">
              <a:buFontTx/>
              <a:buNone/>
              <a:defRPr/>
            </a:pPr>
            <a:endParaRPr lang="cs-CZ" sz="2400" dirty="0"/>
          </a:p>
        </p:txBody>
      </p:sp>
      <p:pic>
        <p:nvPicPr>
          <p:cNvPr id="57348" name="Picture 4" descr="Skanzen 3">
            <a:hlinkClick r:id="rId2"/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0" y="1268413"/>
            <a:ext cx="4572000" cy="3105150"/>
          </a:xfrm>
        </p:spPr>
      </p:pic>
      <p:pic>
        <p:nvPicPr>
          <p:cNvPr id="57351" name="Picture 7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268413"/>
            <a:ext cx="4571999" cy="3071812"/>
          </a:xfrm>
        </p:spPr>
      </p:pic>
      <p:pic>
        <p:nvPicPr>
          <p:cNvPr id="57354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4292600"/>
            <a:ext cx="4571999" cy="256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7355" name="Picture 11" descr="Archeoskanzen_Modrá_-_pec">
            <a:hlinkClick r:id="rId2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572000" y="4292600"/>
            <a:ext cx="4572000" cy="256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7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573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573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573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420" name="Picture 4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826" y="188913"/>
            <a:ext cx="3673474" cy="2171700"/>
          </a:xfrm>
        </p:spPr>
      </p:pic>
      <p:sp>
        <p:nvSpPr>
          <p:cNvPr id="6041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333375"/>
            <a:ext cx="4038600" cy="5762625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dirty="0"/>
              <a:t>hrad </a:t>
            </a:r>
            <a:r>
              <a:rPr lang="cs-CZ" sz="2800" dirty="0" err="1"/>
              <a:t>Buchlov</a:t>
            </a:r>
            <a:endParaRPr lang="cs-CZ" sz="2800" dirty="0"/>
          </a:p>
          <a:p>
            <a:pPr eaLnBrk="1" hangingPunct="1">
              <a:defRPr/>
            </a:pPr>
            <a:endParaRPr lang="cs-CZ" sz="2800" dirty="0"/>
          </a:p>
          <a:p>
            <a:pPr eaLnBrk="1" hangingPunct="1">
              <a:defRPr/>
            </a:pPr>
            <a:endParaRPr lang="cs-CZ" sz="2800" dirty="0"/>
          </a:p>
          <a:p>
            <a:pPr eaLnBrk="1" hangingPunct="1">
              <a:defRPr/>
            </a:pPr>
            <a:endParaRPr lang="cs-CZ" sz="2800" dirty="0"/>
          </a:p>
          <a:p>
            <a:pPr eaLnBrk="1" hangingPunct="1">
              <a:defRPr/>
            </a:pPr>
            <a:r>
              <a:rPr lang="cs-CZ" sz="2800" dirty="0"/>
              <a:t>zámek Buchlovice</a:t>
            </a:r>
          </a:p>
          <a:p>
            <a:pPr eaLnBrk="1" hangingPunct="1">
              <a:defRPr/>
            </a:pPr>
            <a:endParaRPr lang="cs-CZ" sz="2800" dirty="0"/>
          </a:p>
          <a:p>
            <a:pPr eaLnBrk="1" hangingPunct="1">
              <a:defRPr/>
            </a:pPr>
            <a:endParaRPr lang="cs-CZ" sz="2800" dirty="0"/>
          </a:p>
          <a:p>
            <a:pPr eaLnBrk="1" hangingPunct="1">
              <a:defRPr/>
            </a:pPr>
            <a:endParaRPr lang="cs-CZ" sz="2800" dirty="0"/>
          </a:p>
          <a:p>
            <a:pPr eaLnBrk="1" hangingPunct="1">
              <a:defRPr/>
            </a:pPr>
            <a:r>
              <a:rPr lang="cs-CZ" sz="2800" dirty="0"/>
              <a:t>z</a:t>
            </a:r>
            <a:r>
              <a:rPr lang="cs-CZ" sz="2800" dirty="0" smtClean="0"/>
              <a:t>ámek </a:t>
            </a:r>
            <a:r>
              <a:rPr lang="cs-CZ" sz="2800" dirty="0"/>
              <a:t>Nový </a:t>
            </a:r>
            <a:r>
              <a:rPr lang="cs-CZ" sz="2800" dirty="0" err="1"/>
              <a:t>Světlov</a:t>
            </a:r>
            <a:endParaRPr lang="cs-CZ" sz="2800" dirty="0"/>
          </a:p>
        </p:txBody>
      </p:sp>
      <p:pic>
        <p:nvPicPr>
          <p:cNvPr id="60423" name="Picture 7" descr="BuchloviceZamek">
            <a:hlinkClick r:id="rId3"/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/>
          <a:srcRect/>
          <a:stretch>
            <a:fillRect/>
          </a:stretch>
        </p:blipFill>
        <p:spPr>
          <a:xfrm>
            <a:off x="5076825" y="2349500"/>
            <a:ext cx="3671888" cy="2171700"/>
          </a:xfrm>
        </p:spPr>
      </p:pic>
      <p:pic>
        <p:nvPicPr>
          <p:cNvPr id="60427" name="Picture 11" descr="novy-svetlov-s-vezi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076825" y="4508500"/>
            <a:ext cx="3673475" cy="2157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60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604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604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604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604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692150"/>
            <a:ext cx="5040312" cy="5403850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/>
              <a:t>Muzeum J.A.K. v Uh. Brodě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z="2800"/>
          </a:p>
          <a:p>
            <a:pPr lvl="1" eaLnBrk="1" hangingPunct="1">
              <a:defRPr/>
            </a:pPr>
            <a:r>
              <a:rPr lang="cs-CZ" sz="2400"/>
              <a:t>dokumentuje život J.A. Komenského</a:t>
            </a:r>
          </a:p>
          <a:p>
            <a:pPr lvl="1" eaLnBrk="1" hangingPunct="1">
              <a:buFontTx/>
              <a:buNone/>
              <a:defRPr/>
            </a:pPr>
            <a:endParaRPr lang="cs-CZ" sz="2400"/>
          </a:p>
          <a:p>
            <a:pPr lvl="1" eaLnBrk="1" hangingPunct="1">
              <a:defRPr/>
            </a:pPr>
            <a:r>
              <a:rPr lang="cs-CZ" sz="2400"/>
              <a:t>údajná místa narození jsou </a:t>
            </a:r>
          </a:p>
          <a:p>
            <a:pPr lvl="2" eaLnBrk="1" hangingPunct="1">
              <a:defRPr/>
            </a:pPr>
            <a:r>
              <a:rPr lang="cs-CZ" sz="2000"/>
              <a:t>Komňa</a:t>
            </a:r>
          </a:p>
          <a:p>
            <a:pPr lvl="2" eaLnBrk="1" hangingPunct="1">
              <a:defRPr/>
            </a:pPr>
            <a:r>
              <a:rPr lang="cs-CZ" sz="2000"/>
              <a:t>Uh. Brod</a:t>
            </a:r>
          </a:p>
          <a:p>
            <a:pPr lvl="2" eaLnBrk="1" hangingPunct="1">
              <a:defRPr/>
            </a:pPr>
            <a:r>
              <a:rPr lang="cs-CZ" sz="2000"/>
              <a:t>Nivnice</a:t>
            </a:r>
          </a:p>
          <a:p>
            <a:pPr eaLnBrk="1" hangingPunct="1">
              <a:defRPr/>
            </a:pPr>
            <a:endParaRPr lang="cs-CZ" sz="2800"/>
          </a:p>
          <a:p>
            <a:pPr eaLnBrk="1" hangingPunct="1">
              <a:defRPr/>
            </a:pPr>
            <a:endParaRPr lang="cs-CZ" sz="2800"/>
          </a:p>
        </p:txBody>
      </p:sp>
      <p:pic>
        <p:nvPicPr>
          <p:cNvPr id="63492" name="Picture 4" descr="komensky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5508625" y="1628775"/>
            <a:ext cx="3178175" cy="3671888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3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63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634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634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500"/>
                                        <p:tgtEl>
                                          <p:spTgt spid="634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500"/>
                                        <p:tgtEl>
                                          <p:spTgt spid="634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95288" y="404813"/>
            <a:ext cx="8929687" cy="4495800"/>
          </a:xfrm>
        </p:spPr>
        <p:txBody>
          <a:bodyPr/>
          <a:lstStyle/>
          <a:p>
            <a:pPr eaLnBrk="1" hangingPunct="1">
              <a:defRPr/>
            </a:pPr>
            <a:endParaRPr lang="cs-CZ" sz="2800" dirty="0"/>
          </a:p>
          <a:p>
            <a:pPr eaLnBrk="1" hangingPunct="1">
              <a:defRPr/>
            </a:pPr>
            <a:r>
              <a:rPr lang="cs-CZ" sz="2800" dirty="0"/>
              <a:t>Ostrožská Nová Ves</a:t>
            </a:r>
          </a:p>
          <a:p>
            <a:pPr lvl="1" eaLnBrk="1" hangingPunct="1">
              <a:defRPr/>
            </a:pPr>
            <a:r>
              <a:rPr lang="cs-CZ" sz="2400" dirty="0"/>
              <a:t>lázně</a:t>
            </a:r>
          </a:p>
          <a:p>
            <a:pPr lvl="1" eaLnBrk="1" hangingPunct="1">
              <a:defRPr/>
            </a:pPr>
            <a:r>
              <a:rPr lang="cs-CZ" sz="2400" dirty="0"/>
              <a:t>přírodní koupaliště</a:t>
            </a:r>
          </a:p>
        </p:txBody>
      </p:sp>
      <p:pic>
        <p:nvPicPr>
          <p:cNvPr id="66565" name="Picture 5"/>
          <p:cNvPicPr>
            <a:picLocks noGrp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5483" y="2708275"/>
            <a:ext cx="3757084" cy="2817813"/>
          </a:xfrm>
        </p:spPr>
      </p:pic>
      <p:pic>
        <p:nvPicPr>
          <p:cNvPr id="66568" name="Picture 8" descr="Ostrozska2">
            <a:hlinkClick r:id="rId3"/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/>
          <a:srcRect/>
          <a:stretch>
            <a:fillRect/>
          </a:stretch>
        </p:blipFill>
        <p:spPr>
          <a:xfrm>
            <a:off x="250825" y="2708275"/>
            <a:ext cx="4032250" cy="28194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665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66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66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Křížovka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pPr marL="514350" indent="-514350" eaLnBrk="1" hangingPunct="1">
              <a:buFont typeface="+mj-lt"/>
              <a:buAutoNum type="arabicPeriod"/>
              <a:defRPr/>
            </a:pPr>
            <a:r>
              <a:rPr lang="cs-CZ" sz="1800" dirty="0" smtClean="0"/>
              <a:t>Řeka protékající Prahou</a:t>
            </a:r>
          </a:p>
          <a:p>
            <a:pPr marL="514350" indent="-514350" eaLnBrk="1" hangingPunct="1">
              <a:buFont typeface="+mj-lt"/>
              <a:buAutoNum type="arabicPeriod"/>
              <a:defRPr/>
            </a:pPr>
            <a:r>
              <a:rPr lang="cs-CZ" sz="1800" dirty="0" smtClean="0"/>
              <a:t>Stát sousedící s ČR na západě</a:t>
            </a:r>
          </a:p>
          <a:p>
            <a:pPr marL="514350" indent="-514350" eaLnBrk="1" hangingPunct="1">
              <a:buFont typeface="+mj-lt"/>
              <a:buAutoNum type="arabicPeriod"/>
              <a:defRPr/>
            </a:pPr>
            <a:r>
              <a:rPr lang="cs-CZ" sz="1800" dirty="0" smtClean="0"/>
              <a:t>Část ČR</a:t>
            </a:r>
          </a:p>
          <a:p>
            <a:pPr marL="514350" indent="-514350" eaLnBrk="1" hangingPunct="1">
              <a:buFont typeface="+mj-lt"/>
              <a:buAutoNum type="arabicPeriod"/>
              <a:defRPr/>
            </a:pPr>
            <a:r>
              <a:rPr lang="cs-CZ" sz="1800" dirty="0" smtClean="0"/>
              <a:t>Stát sousedící s ČR na jihu</a:t>
            </a:r>
          </a:p>
          <a:p>
            <a:pPr marL="514350" indent="-514350" eaLnBrk="1" hangingPunct="1">
              <a:buFont typeface="+mj-lt"/>
              <a:buAutoNum type="arabicPeriod"/>
              <a:defRPr/>
            </a:pPr>
            <a:r>
              <a:rPr lang="cs-CZ" sz="1800" dirty="0" smtClean="0"/>
              <a:t>Barva značící pohoří</a:t>
            </a:r>
          </a:p>
          <a:p>
            <a:pPr marL="514350" indent="-514350" eaLnBrk="1" hangingPunct="1">
              <a:buFont typeface="+mj-lt"/>
              <a:buAutoNum type="arabicPeriod"/>
              <a:defRPr/>
            </a:pPr>
            <a:endParaRPr lang="cs-CZ" sz="1800" dirty="0" smtClean="0"/>
          </a:p>
          <a:p>
            <a:pPr marL="514350" indent="-514350" eaLnBrk="1" hangingPunct="1">
              <a:buFont typeface="+mj-lt"/>
              <a:buAutoNum type="arabicPeriod"/>
              <a:defRPr/>
            </a:pPr>
            <a:endParaRPr lang="cs-CZ" sz="1800" dirty="0" smtClean="0"/>
          </a:p>
          <a:p>
            <a:pPr marL="514350" indent="-514350" eaLnBrk="1" hangingPunct="1">
              <a:buFont typeface="+mj-lt"/>
              <a:buAutoNum type="arabicPeriod"/>
              <a:defRPr/>
            </a:pPr>
            <a:r>
              <a:rPr lang="cs-CZ" sz="1800" dirty="0" smtClean="0"/>
              <a:t>Část ČR</a:t>
            </a:r>
          </a:p>
          <a:p>
            <a:pPr marL="514350" indent="-514350" eaLnBrk="1" hangingPunct="1">
              <a:buFont typeface="+mj-lt"/>
              <a:buAutoNum type="arabicPeriod"/>
              <a:defRPr/>
            </a:pPr>
            <a:r>
              <a:rPr lang="cs-CZ" sz="1800" dirty="0" smtClean="0"/>
              <a:t>Barva značící řeky</a:t>
            </a:r>
          </a:p>
          <a:p>
            <a:pPr marL="514350" indent="-514350" eaLnBrk="1" hangingPunct="1">
              <a:buFont typeface="+mj-lt"/>
              <a:buAutoNum type="arabicPeriod"/>
              <a:defRPr/>
            </a:pPr>
            <a:r>
              <a:rPr lang="cs-CZ" sz="1800" dirty="0" smtClean="0"/>
              <a:t>Druh mapy</a:t>
            </a:r>
          </a:p>
          <a:p>
            <a:pPr marL="514350" indent="-514350" eaLnBrk="1" hangingPunct="1">
              <a:buFont typeface="+mj-lt"/>
              <a:buAutoNum type="arabicPeriod"/>
              <a:defRPr/>
            </a:pPr>
            <a:r>
              <a:rPr lang="cs-CZ" sz="1800" dirty="0" smtClean="0"/>
              <a:t>Hlavní město ČR</a:t>
            </a:r>
          </a:p>
          <a:p>
            <a:pPr marL="514350" indent="-514350" eaLnBrk="1" hangingPunct="1">
              <a:buFont typeface="+mj-lt"/>
              <a:buAutoNum type="arabicPeriod"/>
              <a:defRPr/>
            </a:pPr>
            <a:r>
              <a:rPr lang="cs-CZ" sz="1800" dirty="0" smtClean="0"/>
              <a:t>Světová strana při horním okraji mapy</a:t>
            </a:r>
          </a:p>
          <a:p>
            <a:pPr marL="514350" indent="-514350" eaLnBrk="1" hangingPunct="1">
              <a:buFont typeface="+mj-lt"/>
              <a:buAutoNum type="arabicPeriod"/>
              <a:defRPr/>
            </a:pPr>
            <a:r>
              <a:rPr lang="cs-CZ" sz="1800" dirty="0" smtClean="0"/>
              <a:t>Kolem našeho státu vedou státní</a:t>
            </a:r>
            <a:endParaRPr lang="cs-CZ" sz="18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211638" y="1700213"/>
          <a:ext cx="4764360" cy="446113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76436"/>
                <a:gridCol w="476436"/>
                <a:gridCol w="476436"/>
                <a:gridCol w="476436"/>
                <a:gridCol w="476436"/>
                <a:gridCol w="476436"/>
                <a:gridCol w="476436"/>
                <a:gridCol w="476436"/>
                <a:gridCol w="476436"/>
                <a:gridCol w="476436"/>
              </a:tblGrid>
              <a:tr h="37176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176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176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176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176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176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176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176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176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176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176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176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Zdroje informací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5328592"/>
          </a:xfrm>
        </p:spPr>
        <p:txBody>
          <a:bodyPr/>
          <a:lstStyle/>
          <a:p>
            <a:pPr eaLnBrk="1" hangingPunct="1">
              <a:defRPr/>
            </a:pPr>
            <a:r>
              <a:rPr lang="cs-CZ" sz="1200" dirty="0" smtClean="0">
                <a:hlinkClick r:id="rId2"/>
              </a:rPr>
              <a:t>http://www.kr-zlinsky.cz/</a:t>
            </a:r>
            <a:endParaRPr lang="cs-CZ" sz="1200" dirty="0" smtClean="0"/>
          </a:p>
          <a:p>
            <a:pPr eaLnBrk="1" hangingPunct="1">
              <a:defRPr/>
            </a:pPr>
            <a:r>
              <a:rPr lang="cs-CZ" sz="1200" dirty="0" smtClean="0">
                <a:hlinkClick r:id="rId3"/>
              </a:rPr>
              <a:t>http</a:t>
            </a:r>
            <a:r>
              <a:rPr lang="cs-CZ" sz="1200" dirty="0">
                <a:hlinkClick r:id="rId3"/>
              </a:rPr>
              <a:t>://</a:t>
            </a:r>
            <a:r>
              <a:rPr lang="cs-CZ" sz="1200" dirty="0" smtClean="0">
                <a:hlinkClick r:id="rId3"/>
              </a:rPr>
              <a:t>www.zemevina.cz/vinarska-oblast-morava-c-34.html</a:t>
            </a:r>
            <a:endParaRPr lang="cs-CZ" sz="1200" dirty="0" smtClean="0"/>
          </a:p>
          <a:p>
            <a:pPr eaLnBrk="1" hangingPunct="1">
              <a:defRPr/>
            </a:pPr>
            <a:r>
              <a:rPr lang="cs-CZ" sz="1200" dirty="0" smtClean="0">
                <a:hlinkClick r:id="rId4"/>
              </a:rPr>
              <a:t>http://www.komna.cz</a:t>
            </a:r>
            <a:endParaRPr lang="cs-CZ" sz="1200" dirty="0" smtClean="0"/>
          </a:p>
          <a:p>
            <a:pPr eaLnBrk="1" hangingPunct="1">
              <a:defRPr/>
            </a:pPr>
            <a:r>
              <a:rPr lang="cs-CZ" sz="1200" dirty="0">
                <a:hlinkClick r:id="rId5"/>
              </a:rPr>
              <a:t>http://www.folklornisdruzeni.cz/jizda-kralu-vlcnov</a:t>
            </a:r>
            <a:endParaRPr lang="cs-CZ" sz="1200" dirty="0">
              <a:hlinkClick r:id="rId6"/>
            </a:endParaRPr>
          </a:p>
          <a:p>
            <a:pPr eaLnBrk="1" hangingPunct="1">
              <a:defRPr/>
            </a:pPr>
            <a:r>
              <a:rPr lang="cs-CZ" sz="1200" dirty="0" smtClean="0">
                <a:hlinkClick r:id="rId7"/>
              </a:rPr>
              <a:t>http</a:t>
            </a:r>
            <a:r>
              <a:rPr lang="cs-CZ" sz="1200" dirty="0">
                <a:hlinkClick r:id="rId7"/>
              </a:rPr>
              <a:t>://www.stavela.cz/osobni/fotogalerie/mesta/ostatni</a:t>
            </a:r>
            <a:r>
              <a:rPr lang="cs-CZ" sz="1200" dirty="0" smtClean="0">
                <a:hlinkClick r:id="rId7"/>
              </a:rPr>
              <a:t>/</a:t>
            </a:r>
            <a:endParaRPr lang="cs-CZ" sz="1200" dirty="0" smtClean="0"/>
          </a:p>
          <a:p>
            <a:pPr eaLnBrk="1" hangingPunct="1">
              <a:defRPr/>
            </a:pPr>
            <a:r>
              <a:rPr lang="cs-CZ" sz="1200" dirty="0">
                <a:hlinkClick r:id="rId8"/>
              </a:rPr>
              <a:t>http://www.staryhrozenkov.cz/udalosti-v-obci/kam-za-kulturou/?more=2#ka2</a:t>
            </a:r>
            <a:endParaRPr lang="cs-CZ" sz="1200" dirty="0" smtClean="0"/>
          </a:p>
          <a:p>
            <a:pPr eaLnBrk="1" hangingPunct="1">
              <a:defRPr/>
            </a:pPr>
            <a:r>
              <a:rPr lang="cs-CZ" sz="1200" dirty="0">
                <a:hlinkClick r:id="rId9"/>
              </a:rPr>
              <a:t>http://www.cestykrajem.cz/katalog/dle-lokalit/objekty/uhersky-brod</a:t>
            </a:r>
            <a:r>
              <a:rPr lang="cs-CZ" sz="1200" dirty="0" smtClean="0">
                <a:hlinkClick r:id="rId9"/>
              </a:rPr>
              <a:t>/</a:t>
            </a:r>
            <a:endParaRPr lang="cs-CZ" sz="1200" dirty="0" smtClean="0"/>
          </a:p>
          <a:p>
            <a:pPr eaLnBrk="1" hangingPunct="1">
              <a:defRPr/>
            </a:pPr>
            <a:r>
              <a:rPr lang="cs-CZ" sz="1200" dirty="0">
                <a:hlinkClick r:id="rId10"/>
              </a:rPr>
              <a:t>http://www.cestykrajem.cz/katalog/dle-aktivit/objekty/bojkovice/?navigation=camping</a:t>
            </a:r>
            <a:endParaRPr lang="cs-CZ" sz="1200" dirty="0" smtClean="0"/>
          </a:p>
          <a:p>
            <a:pPr eaLnBrk="1" hangingPunct="1">
              <a:defRPr/>
            </a:pPr>
            <a:r>
              <a:rPr lang="cs-CZ" sz="1200" dirty="0">
                <a:hlinkClick r:id="rId11"/>
              </a:rPr>
              <a:t>http://</a:t>
            </a:r>
            <a:r>
              <a:rPr lang="cs-CZ" sz="1200" dirty="0" smtClean="0">
                <a:hlinkClick r:id="rId11"/>
              </a:rPr>
              <a:t>www.bojkovice.cz</a:t>
            </a:r>
            <a:endParaRPr lang="cs-CZ" sz="1200" dirty="0" smtClean="0"/>
          </a:p>
          <a:p>
            <a:pPr eaLnBrk="1" hangingPunct="1">
              <a:defRPr/>
            </a:pPr>
            <a:r>
              <a:rPr lang="cs-CZ" sz="1200" dirty="0">
                <a:hlinkClick r:id="rId12"/>
              </a:rPr>
              <a:t>http://</a:t>
            </a:r>
            <a:r>
              <a:rPr lang="cs-CZ" sz="1200" dirty="0" smtClean="0">
                <a:hlinkClick r:id="rId12"/>
              </a:rPr>
              <a:t>www.hotelmlynska.cz/volny-cas</a:t>
            </a:r>
            <a:endParaRPr lang="cs-CZ" sz="1200" dirty="0" smtClean="0"/>
          </a:p>
          <a:p>
            <a:pPr eaLnBrk="1" hangingPunct="1">
              <a:defRPr/>
            </a:pPr>
            <a:r>
              <a:rPr lang="cs-CZ" sz="1200" dirty="0">
                <a:hlinkClick r:id="rId13"/>
              </a:rPr>
              <a:t>http://www.slovackemuzeum.cz/doc/8</a:t>
            </a:r>
            <a:r>
              <a:rPr lang="cs-CZ" sz="1200" dirty="0" smtClean="0">
                <a:hlinkClick r:id="rId13"/>
              </a:rPr>
              <a:t>/</a:t>
            </a:r>
            <a:endParaRPr lang="cs-CZ" sz="1200" dirty="0" smtClean="0"/>
          </a:p>
          <a:p>
            <a:pPr eaLnBrk="1" hangingPunct="1">
              <a:defRPr/>
            </a:pPr>
            <a:r>
              <a:rPr lang="cs-CZ" sz="1200" dirty="0">
                <a:hlinkClick r:id="rId14"/>
              </a:rPr>
              <a:t>http://www.atlasceska.cz/zlinsky-kraj/archeoskanzen-modra-u-velehradu</a:t>
            </a:r>
            <a:r>
              <a:rPr lang="cs-CZ" sz="1200" dirty="0" smtClean="0">
                <a:hlinkClick r:id="rId14"/>
              </a:rPr>
              <a:t>/</a:t>
            </a:r>
            <a:endParaRPr lang="cs-CZ" sz="1200" dirty="0" smtClean="0"/>
          </a:p>
          <a:p>
            <a:pPr eaLnBrk="1" hangingPunct="1">
              <a:defRPr/>
            </a:pPr>
            <a:r>
              <a:rPr lang="cs-CZ" sz="1200" dirty="0">
                <a:hlinkClick r:id="rId15"/>
              </a:rPr>
              <a:t>http://www.zamek-buchlovice.cz</a:t>
            </a:r>
            <a:r>
              <a:rPr lang="cs-CZ" sz="1200" dirty="0" smtClean="0">
                <a:hlinkClick r:id="rId15"/>
              </a:rPr>
              <a:t>/</a:t>
            </a:r>
            <a:endParaRPr lang="cs-CZ" sz="1200" dirty="0" smtClean="0"/>
          </a:p>
          <a:p>
            <a:pPr eaLnBrk="1" hangingPunct="1">
              <a:defRPr/>
            </a:pPr>
            <a:r>
              <a:rPr lang="cs-CZ" sz="1200" dirty="0">
                <a:hlinkClick r:id="rId16"/>
              </a:rPr>
              <a:t>http://www.stavela.cz/osobni/fotogalerie/pamatky/zamky</a:t>
            </a:r>
            <a:r>
              <a:rPr lang="cs-CZ" sz="1200" dirty="0" smtClean="0">
                <a:hlinkClick r:id="rId16"/>
              </a:rPr>
              <a:t>/</a:t>
            </a:r>
            <a:endParaRPr lang="cs-CZ" sz="1200" dirty="0" smtClean="0"/>
          </a:p>
          <a:p>
            <a:pPr eaLnBrk="1" hangingPunct="1">
              <a:defRPr/>
            </a:pPr>
            <a:r>
              <a:rPr lang="cs-CZ" sz="1200" dirty="0" smtClean="0">
                <a:hlinkClick r:id="rId17"/>
              </a:rPr>
              <a:t>http</a:t>
            </a:r>
            <a:r>
              <a:rPr lang="cs-CZ" sz="1200" dirty="0">
                <a:hlinkClick r:id="rId17"/>
              </a:rPr>
              <a:t>://www.pozorovatel.com/news/jan-amos-komensky</a:t>
            </a:r>
            <a:r>
              <a:rPr lang="cs-CZ" sz="1200" dirty="0" smtClean="0">
                <a:hlinkClick r:id="rId17"/>
              </a:rPr>
              <a:t>/</a:t>
            </a:r>
            <a:endParaRPr lang="cs-CZ" sz="1200" dirty="0" smtClean="0"/>
          </a:p>
          <a:p>
            <a:pPr eaLnBrk="1" hangingPunct="1">
              <a:defRPr/>
            </a:pPr>
            <a:r>
              <a:rPr lang="cs-CZ" sz="1200" dirty="0">
                <a:hlinkClick r:id="rId18"/>
              </a:rPr>
              <a:t>http://www.e-cesko.cz/pamatky/pamatka-9868-slovacke-more---ostrozska-nova-ves/?</a:t>
            </a:r>
            <a:r>
              <a:rPr lang="cs-CZ" sz="1200" dirty="0" smtClean="0">
                <a:hlinkClick r:id="rId18"/>
              </a:rPr>
              <a:t>set=cz-62612</a:t>
            </a:r>
            <a:endParaRPr lang="cs-CZ" sz="1200" dirty="0" smtClean="0"/>
          </a:p>
          <a:p>
            <a:pPr eaLnBrk="1" hangingPunct="1">
              <a:defRPr/>
            </a:pPr>
            <a:r>
              <a:rPr lang="cs-CZ" sz="1200" dirty="0">
                <a:hlinkClick r:id="rId19"/>
              </a:rPr>
              <a:t>http://</a:t>
            </a:r>
            <a:r>
              <a:rPr lang="cs-CZ" sz="1200" dirty="0" smtClean="0">
                <a:hlinkClick r:id="rId19"/>
              </a:rPr>
              <a:t>commons.wikimedia.org/w/index.php?title=Special:Search&amp;limit=50&amp;offset=0&amp;redirs=1&amp;profile=default&amp;search=archeoskanzen+Modr%C3%A1</a:t>
            </a:r>
            <a:endParaRPr lang="cs-CZ" sz="1200" dirty="0" smtClean="0"/>
          </a:p>
          <a:p>
            <a:pPr eaLnBrk="1" hangingPunct="1">
              <a:defRPr/>
            </a:pPr>
            <a:r>
              <a:rPr lang="cs-CZ" sz="1200" dirty="0">
                <a:hlinkClick r:id="rId20"/>
              </a:rPr>
              <a:t>http://</a:t>
            </a:r>
            <a:r>
              <a:rPr lang="cs-CZ" sz="1200">
                <a:hlinkClick r:id="rId20"/>
              </a:rPr>
              <a:t>www.castles.cz/hrad-buchlov</a:t>
            </a:r>
            <a:r>
              <a:rPr lang="cs-CZ" sz="1200" smtClean="0">
                <a:hlinkClick r:id="rId20"/>
              </a:rPr>
              <a:t>/</a:t>
            </a:r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it">
  <a:themeElements>
    <a:clrScheme name="Slit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Slit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lit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lit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Slit</Template>
  <TotalTime>612</TotalTime>
  <Words>308</Words>
  <Application>Microsoft Office PowerPoint</Application>
  <PresentationFormat>Předvádění na obrazovce (4:3)</PresentationFormat>
  <Paragraphs>106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Slit</vt:lpstr>
      <vt:lpstr>Prezentace aplikace PowerPoint</vt:lpstr>
      <vt:lpstr>Zlínský kraj</vt:lpstr>
      <vt:lpstr>Prezentace aplikace PowerPoint</vt:lpstr>
      <vt:lpstr>Prezentace aplikace PowerPoint</vt:lpstr>
      <vt:lpstr>Fašank (Komňa, Strání,..)</vt:lpstr>
      <vt:lpstr>Jízda králů (Vlčnov)</vt:lpstr>
      <vt:lpstr>Kopaničářské slavnosti (Starý Hrozenkov)</vt:lpstr>
      <vt:lpstr>Města</vt:lpstr>
      <vt:lpstr>Uherské Hradiště</vt:lpstr>
      <vt:lpstr>Prezentace aplikace PowerPoint</vt:lpstr>
      <vt:lpstr>Uherský Brod</vt:lpstr>
      <vt:lpstr>Bojkovice</vt:lpstr>
      <vt:lpstr>Zajímavá místa</vt:lpstr>
      <vt:lpstr>Prezentace aplikace PowerPoint</vt:lpstr>
      <vt:lpstr>Prezentace aplikace PowerPoint</vt:lpstr>
      <vt:lpstr>Prezentace aplikace PowerPoint</vt:lpstr>
      <vt:lpstr>Prezentace aplikace PowerPoint</vt:lpstr>
      <vt:lpstr>Křížovka</vt:lpstr>
      <vt:lpstr>Zdroje informací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Drgáčová Iva</cp:lastModifiedBy>
  <cp:revision>50</cp:revision>
  <dcterms:created xsi:type="dcterms:W3CDTF">2011-06-20T10:40:08Z</dcterms:created>
  <dcterms:modified xsi:type="dcterms:W3CDTF">2013-05-18T18:31:30Z</dcterms:modified>
</cp:coreProperties>
</file>