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4" r:id="rId3"/>
    <p:sldId id="257" r:id="rId4"/>
    <p:sldId id="260" r:id="rId5"/>
    <p:sldId id="261" r:id="rId6"/>
    <p:sldId id="259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702C9A3-EE88-4E27-876B-1078C6E7E49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5333FF1-BFCD-4CB8-9F07-5699419BB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5122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ABA13C-AB47-4B7E-B74B-6DE8A402382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6BD075CF-CDCA-4C6A-9392-5BC3223DA2F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32F806F-2506-4B48-8CF6-CC9E45C29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66350B-127E-48F7-B25D-55B0B2D85CD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46DE47-0807-4B05-9A77-21A4DEB11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9FB915EB-C172-4067-8F16-9B2B6D79B27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98E19106-C8F8-49AC-B923-D59A2FD30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Tm="4000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3DA709-1F95-481F-AEA4-2A1601DF87A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3717DB-70E1-43EA-85A9-FEE5AA51E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4991F1-71C2-42EC-8EE0-92CEAD8F1B6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64EE29C-2ED4-442F-B6E0-1744687C0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BEC9C8-E5C4-41DD-93EC-59EA6F2F288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2EFC722-5527-4862-B7BE-77E673D013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BFE34-6298-45CA-8892-92D50D410F6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E3B68-52BA-4E10-9AE8-EF0DDF79C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D6DE4DB3-DDFB-4BB5-B409-41603A06D59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29C866AF-BB0F-4736-A0AA-B5AD19FD9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Tm="4000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C348AF7-BC3A-4ADD-B862-8457AD2D2FD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3B338CB-403E-423B-832D-DD6D252F6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F55D2-837C-4FFD-94F6-994C981F16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73F11-F1E8-4091-B9B9-E527B92D0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4C703-9099-43B3-860E-54BB9F7126A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1366D-8BF6-4A67-9A11-D22160714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4000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EDE70EE-2296-4182-BBF8-00CFF9AF7A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E602E45A-CB60-4B5D-B44E-58DFBCA3F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693" r:id="rId7"/>
    <p:sldLayoutId id="2147483702" r:id="rId8"/>
    <p:sldLayoutId id="2147483703" r:id="rId9"/>
    <p:sldLayoutId id="2147483694" r:id="rId10"/>
    <p:sldLayoutId id="2147483695" r:id="rId11"/>
  </p:sldLayoutIdLst>
  <p:transition spd="med" advTm="4000">
    <p:dissolve/>
  </p:transition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FFFF9A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FFFF9A"/>
          </a:solidFill>
          <a:latin typeface="Rockwell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E7BC29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E7BC29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E7BC29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tisicovky.cz/exp/orlicke-hory/mala-destna-hlv203/1AEF65E1-AB06-44CF-842A-188F077DBE7Ebi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52292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2413" y="534988"/>
            <a:ext cx="7632700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648891"/>
              </p:ext>
            </p:extLst>
          </p:nvPr>
        </p:nvGraphicFramePr>
        <p:xfrm>
          <a:off x="971550" y="2924175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 Pohoří ČR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– Orlické hory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 advTm="2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04864"/>
            <a:ext cx="7859216" cy="3967336"/>
          </a:xfrm>
        </p:spPr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opakování </a:t>
            </a:r>
            <a:r>
              <a:rPr lang="cs-CZ" dirty="0" smtClean="0"/>
              <a:t>vlastivědného učiva </a:t>
            </a:r>
            <a:endParaRPr lang="cs-CZ" dirty="0" smtClean="0"/>
          </a:p>
          <a:p>
            <a:r>
              <a:rPr lang="cs-CZ" dirty="0" smtClean="0"/>
              <a:t>ve </a:t>
            </a:r>
            <a:r>
              <a:rPr lang="cs-CZ" dirty="0" smtClean="0"/>
              <a:t>4. ročníku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 advTm="400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93570" y="552995"/>
            <a:ext cx="9702776" cy="907544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               ORLICKÉ HORY</a:t>
            </a:r>
            <a:endParaRPr lang="cs-CZ" sz="40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6386" name="Picture 1" descr="C:\Documents and Settings\Polanská Marie\Dokumenty\Obrázky\250px-Orlicke_hory_CZ_I4B-2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1628775"/>
            <a:ext cx="7848600" cy="4392613"/>
          </a:xfrm>
          <a:ln w="28575">
            <a:solidFill>
              <a:schemeClr val="tx1"/>
            </a:solidFill>
          </a:ln>
        </p:spPr>
      </p:pic>
    </p:spTree>
  </p:cSld>
  <p:clrMapOvr>
    <a:masterClrMapping/>
  </p:clrMapOvr>
  <p:transition spd="med" advTm="4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Nejvyšší horou je Velká Deštná (1115 m n. m.)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7410" name="Picture 11" descr="Malá Deštná a Velká Dešná od Masarykovy chaty na Šerlichu.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403350" y="1989138"/>
            <a:ext cx="6570663" cy="3887787"/>
          </a:xfrm>
          <a:ln w="28575">
            <a:solidFill>
              <a:schemeClr val="tx1"/>
            </a:solidFill>
          </a:ln>
        </p:spPr>
      </p:pic>
    </p:spTree>
  </p:cSld>
  <p:clrMapOvr>
    <a:masterClrMapping/>
  </p:clrMapOvr>
  <p:transition spd="med" advTm="400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Pohraniční vojenské opevněni z roku 1938. 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5184775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 2.polovině třicátých let se pod vlivem hrozícího nebezpečí ze strany Německa začala budovat pevnostní linie po celé délce hraničního hřbetu Orlických hor.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Pěchotní srub R-S-84 na Anenském vrchu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Font typeface="Wingdings 2" pitchFamily="18" charset="2"/>
              <a:buNone/>
            </a:pPr>
            <a:endParaRPr lang="cs-CZ" sz="2000" b="1" dirty="0" smtClean="0"/>
          </a:p>
          <a:p>
            <a:pPr>
              <a:buFont typeface="Wingdings 2" pitchFamily="18" charset="2"/>
              <a:buNone/>
            </a:pPr>
            <a:endParaRPr lang="cs-CZ" sz="2000" b="1" dirty="0" smtClean="0"/>
          </a:p>
          <a:p>
            <a:pPr>
              <a:buFont typeface="Wingdings 2" pitchFamily="18" charset="2"/>
              <a:buNone/>
            </a:pPr>
            <a:r>
              <a:rPr lang="cs-CZ" sz="2000" dirty="0" smtClean="0"/>
              <a:t> </a:t>
            </a:r>
          </a:p>
          <a:p>
            <a:endParaRPr lang="cs-CZ" sz="2000" dirty="0" smtClean="0"/>
          </a:p>
        </p:txBody>
      </p:sp>
      <p:pic>
        <p:nvPicPr>
          <p:cNvPr id="4" name="Picture 15" descr="Pěchotní srub R-S-84 Arnošt na Anenském vrch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58591"/>
            <a:ext cx="4140919" cy="311682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 advTm="3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/>
          </p:nvPr>
        </p:nvSpPr>
        <p:spPr bwMode="auto">
          <a:xfrm>
            <a:off x="683568" y="404664"/>
            <a:ext cx="8136259" cy="838200"/>
          </a:xfrm>
        </p:spPr>
        <p:txBody>
          <a:bodyPr wrap="square" lIns="91440" tIns="4572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31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/>
              </a:rPr>
              <a:t>Pohraniční vojenské opevnění z r.1938</a:t>
            </a:r>
            <a:r>
              <a:rPr lang="cs-CZ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/>
              </a:rPr>
              <a:t/>
            </a:r>
            <a:br>
              <a:rPr lang="cs-CZ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/>
              </a:rPr>
            </a:br>
            <a:endParaRPr lang="cs-CZ" sz="2800" dirty="0" smtClean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/>
            </a:endParaRPr>
          </a:p>
        </p:txBody>
      </p:sp>
      <p:sp>
        <p:nvSpPr>
          <p:cNvPr id="32788" name="Rectangle 20"/>
          <p:cNvSpPr>
            <a:spLocks noGrp="1"/>
          </p:cNvSpPr>
          <p:nvPr>
            <p:ph idx="1"/>
          </p:nvPr>
        </p:nvSpPr>
        <p:spPr>
          <a:xfrm flipV="1">
            <a:off x="-1331913" y="1196975"/>
            <a:ext cx="71438" cy="71438"/>
          </a:xfrm>
        </p:spPr>
        <p:txBody>
          <a:bodyPr>
            <a:normAutofit fontScale="25000" lnSpcReduction="20000"/>
          </a:bodyPr>
          <a:lstStyle/>
          <a:p>
            <a:pPr fontAlgn="auto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sz="800" smtClean="0"/>
          </a:p>
        </p:txBody>
      </p:sp>
      <p:pic>
        <p:nvPicPr>
          <p:cNvPr id="32777" name="Picture 9" descr="Pěchotní srub R-S-74 Na holé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557338"/>
            <a:ext cx="3095625" cy="220186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3492500" y="1916113"/>
            <a:ext cx="3887788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Rockwell"/>
              </a:rPr>
              <a:t>Pěchotní srub </a:t>
            </a:r>
            <a:r>
              <a:rPr lang="cs-CZ" b="1">
                <a:latin typeface="Rockwell"/>
              </a:rPr>
              <a:t>R-S-74 Na holém</a:t>
            </a:r>
            <a:r>
              <a:rPr lang="cs-CZ">
                <a:latin typeface="Rockwell"/>
              </a:rPr>
              <a:t>, jeden z mála nepoškozených objektů československého opevnění. </a:t>
            </a:r>
          </a:p>
        </p:txBody>
      </p:sp>
      <p:pic>
        <p:nvPicPr>
          <p:cNvPr id="32780" name="Picture 12" descr="Třístřílnový zvon ZN děl. otočné věže R-H-S-78 Na pase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3429000"/>
            <a:ext cx="3095625" cy="25908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3348038" y="4508500"/>
            <a:ext cx="2254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Rockwell"/>
              </a:rPr>
              <a:t>Pevnost HANIČKA</a:t>
            </a:r>
            <a:r>
              <a:rPr lang="cs-CZ">
                <a:latin typeface="Rockwell"/>
              </a:rPr>
              <a:t> </a:t>
            </a:r>
          </a:p>
        </p:txBody>
      </p:sp>
    </p:spTree>
  </p:cSld>
  <p:clrMapOvr>
    <a:masterClrMapping/>
  </p:clrMapOvr>
  <p:transition spd="med" advTm="1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8"/>
            <a:ext cx="8507288" cy="4525962"/>
          </a:xfrm>
        </p:spPr>
        <p:txBody>
          <a:bodyPr/>
          <a:lstStyle/>
          <a:p>
            <a:r>
              <a:rPr lang="cs-CZ" dirty="0" smtClean="0"/>
              <a:t>Jak se nazývá nejvyšší hora tohoto pohoří?</a:t>
            </a:r>
          </a:p>
          <a:p>
            <a:r>
              <a:rPr lang="cs-CZ" dirty="0" smtClean="0"/>
              <a:t>Ve kterém kraji leží Orlické hory?</a:t>
            </a:r>
          </a:p>
          <a:p>
            <a:r>
              <a:rPr lang="cs-CZ" dirty="0" smtClean="0"/>
              <a:t>Které další pohoří se rozkládá v tomto kraji?</a:t>
            </a:r>
          </a:p>
          <a:p>
            <a:r>
              <a:rPr lang="cs-CZ" dirty="0" smtClean="0"/>
              <a:t>Do kterého státu zasahují Orlické hory?</a:t>
            </a:r>
          </a:p>
          <a:p>
            <a:r>
              <a:rPr lang="cs-CZ" dirty="0" smtClean="0"/>
              <a:t>Najdi na mapě řeku Orlici. Jak se nazývají její 2 přítoky?</a:t>
            </a:r>
          </a:p>
          <a:p>
            <a:r>
              <a:rPr lang="cs-CZ" dirty="0" smtClean="0"/>
              <a:t>_ _ _ _ _Orlice a _ _ _ _ _ _ Orlice.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ransition spd="med" advTm="1000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Vlastivěda 4 ( učebnice pro 4.ročník základní školy) Poznáváme naši vlast (Nová škola)</a:t>
            </a:r>
          </a:p>
          <a:p>
            <a:r>
              <a:rPr lang="cs-CZ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551667"/>
      </p:ext>
    </p:extLst>
  </p:cSld>
  <p:clrMapOvr>
    <a:masterClrMapping/>
  </p:clrMapOvr>
  <p:transition spd="med" advTm="400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175</TotalTime>
  <Words>212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Prezentace aplikace PowerPoint</vt:lpstr>
      <vt:lpstr>                ORLICKÉ HORY</vt:lpstr>
      <vt:lpstr>Nejvyšší horou je Velká Deštná (1115 m n. m.)</vt:lpstr>
      <vt:lpstr>Pohraniční vojenské opevněni z roku 1938. </vt:lpstr>
      <vt:lpstr>Pohraniční vojenské opevnění z r.1938 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ORLICKÉ HORY</dc:title>
  <dc:creator>Polanská Marie</dc:creator>
  <cp:lastModifiedBy>Ucebna 102</cp:lastModifiedBy>
  <cp:revision>25</cp:revision>
  <dcterms:created xsi:type="dcterms:W3CDTF">2011-12-21T11:42:31Z</dcterms:created>
  <dcterms:modified xsi:type="dcterms:W3CDTF">2013-05-18T18:10:13Z</dcterms:modified>
</cp:coreProperties>
</file>