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73" r:id="rId12"/>
    <p:sldId id="274" r:id="rId13"/>
    <p:sldId id="267" r:id="rId14"/>
    <p:sldId id="268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14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82B224-F48C-4953-B6C6-9AE37DA0B40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B8E14FC-2D21-4277-9B34-70BC6E3A5B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0657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D170BE-2398-4820-8D5F-00762D82892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946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82947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948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294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Click to edit Master subtitle style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A2141425-96AB-4947-BFC4-5BD0BEDE0C64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2952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B5115FB-0771-4295-8E66-AC389722D7A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295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111992-31F2-43C0-872A-930EAF7D7286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D9A51-AC19-4F60-BBEA-B65760ED2DD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1257C3-2472-418E-A11C-AF8F58AC3923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68C94-0E2A-4A8F-BC6F-3B685BB8C8C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663E67-BB28-4350-9436-22CA4873140D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CC79F-7B67-4B7F-9F89-F2244551B16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D50FE4-129C-4616-9AE3-AFD7EE11C2BE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56230-0782-413C-822F-75A0D98A01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71693C-65C8-447C-8E1C-F5B49ABB4B7F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6D886-1843-46EC-9F95-602ED4CDBE9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CEAA2-D805-4292-A7F6-52E9E72CD5E1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7EC5E-87FF-47F5-9672-ECF8FF2514D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4B1DFC-1DC6-4584-9FF5-26BEC0382D06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1585-86E4-4160-856E-84EF464B174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90361B-2D63-4DA5-9BCB-5E6C025580BE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16EBB-51E9-4479-A7F4-89871641C83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586343-82FE-4199-B1C6-46E0A08906D9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9E47C-B9A9-4EEA-98F2-BE37658DD6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3AF417-0F06-4F23-8E7D-6E8411DB1CF8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26D5B-A7C3-4B42-970D-4773DBC47D5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CE93B7D-927F-4929-8C1D-5CCAB5C9122E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CE46727-7060-4C5E-BA7B-A20282A94EB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467D2E4-56A3-4758-B76A-10C38BF17368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E3C257B-B6D8-4759-9B71-A585292AD9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0C3280C-0423-46CF-AEA0-A8D4FC3EF66A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73D164B-7567-41B1-AC8A-8477066483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8192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24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192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title style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30911D3-7C7C-4940-8E87-AFA50558DE6E}" type="datetimeFigureOut">
              <a:rPr lang="cs-CZ"/>
              <a:pPr/>
              <a:t>18.5.2013</a:t>
            </a:fld>
            <a:endParaRPr lang="cs-CZ"/>
          </a:p>
        </p:txBody>
      </p:sp>
      <p:sp>
        <p:nvSpPr>
          <p:cNvPr id="8192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8192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EF5D639-B4AE-452D-A2C0-24B565E84506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mesto-kromeriz.cz/lang/stranka.asp?kod=5&amp;language=uk&amp;map=16" TargetMode="Externa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meoptatesak.cz/news/holesov/" TargetMode="Externa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atlasceska.cz/zlinsky-kraj/archeoskanzen-modra-u-velehradu/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atlasceska.cz/" TargetMode="Externa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atlasceska.cz/" TargetMode="Externa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olam.cz/bejtholesov/synagoga.htm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hyperlink" Target="http://www.kromeriz.mic.cz/encyklopedie/objekty1.phtml?id=12417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zamky-hrady.cz/5/svaty_hostyn.htm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hyperlink" Target="http://rozhledny.webzdarma.cz/hostyn.htm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hriby.page.tl/Kory&amp;#269;any.htm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eg"/><Relationship Id="rId4" Type="http://schemas.openxmlformats.org/officeDocument/2006/relationships/hyperlink" Target="http://www.kurzkorycany.estranky.cz/clanky/kone-na-hipu/fram.html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rozhledny.webzdarma.cz/hostyn.htm" TargetMode="External"/><Relationship Id="rId3" Type="http://schemas.openxmlformats.org/officeDocument/2006/relationships/hyperlink" Target="http://www.mesto-kromeriz.cz/lang/stranka.asp?kod=5&amp;language=uk&amp;map=16" TargetMode="External"/><Relationship Id="rId7" Type="http://schemas.openxmlformats.org/officeDocument/2006/relationships/hyperlink" Target="http://www.zamky-hrady.cz/5/svaty_hostyn.htm" TargetMode="External"/><Relationship Id="rId2" Type="http://schemas.openxmlformats.org/officeDocument/2006/relationships/hyperlink" Target="http://www.atlasceska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omeriz.mic.cz/encyklopedie/objekty1.phtml?id=124173" TargetMode="External"/><Relationship Id="rId11" Type="http://schemas.openxmlformats.org/officeDocument/2006/relationships/hyperlink" Target="http://www.slavkov.cz/old/cz/pamatky-a-zajimavosti/hrady-a-zamky/?id=12" TargetMode="External"/><Relationship Id="rId5" Type="http://schemas.openxmlformats.org/officeDocument/2006/relationships/hyperlink" Target="http://olam.cz/bejtholesov/synagoga.htm" TargetMode="External"/><Relationship Id="rId10" Type="http://schemas.openxmlformats.org/officeDocument/2006/relationships/hyperlink" Target="http://www.kurzkorycany.estranky.cz/clanky/kone-na-hipu/fram.html" TargetMode="External"/><Relationship Id="rId4" Type="http://schemas.openxmlformats.org/officeDocument/2006/relationships/hyperlink" Target="http://cs.wikipedia.org/wiki/Hul%C3%ADn" TargetMode="External"/><Relationship Id="rId9" Type="http://schemas.openxmlformats.org/officeDocument/2006/relationships/hyperlink" Target="http://chriby.page.tl/Kory&amp;#269;any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</p:spPr>
      </p:pic>
      <p:graphicFrame>
        <p:nvGraphicFramePr>
          <p:cNvPr id="14455" name="Group 119"/>
          <p:cNvGraphicFramePr>
            <a:graphicFrameLocks noGrp="1"/>
          </p:cNvGraphicFramePr>
          <p:nvPr/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Mgr. Iva Drgáčová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VY-32-INOVACE-10-Zlínský kraj-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Kroměřížsko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Kroměřížsko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zemědělská oblast (obilí, kukuřice, pšenice)</a:t>
            </a:r>
          </a:p>
          <a:p>
            <a:r>
              <a:rPr lang="cs-CZ">
                <a:latin typeface="Arial" charset="0"/>
              </a:rPr>
              <a:t>úrodná rovinatá Haná</a:t>
            </a:r>
          </a:p>
          <a:p>
            <a:r>
              <a:rPr lang="cs-CZ">
                <a:latin typeface="Arial" charset="0"/>
              </a:rPr>
              <a:t>velké množství zámků, zaniklých hradů a zřícenin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Města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4495800"/>
          </a:xfrm>
        </p:spPr>
        <p:txBody>
          <a:bodyPr/>
          <a:lstStyle/>
          <a:p>
            <a:r>
              <a:rPr lang="cs-CZ" sz="2800">
                <a:latin typeface="Arial" charset="0"/>
              </a:rPr>
              <a:t>Kroměříž</a:t>
            </a:r>
          </a:p>
          <a:p>
            <a:pPr lvl="1"/>
            <a:r>
              <a:rPr lang="cs-CZ" sz="2400">
                <a:latin typeface="Arial" charset="0"/>
              </a:rPr>
              <a:t>je známa jako bývalé letní sídlo olomouckých biskupů</a:t>
            </a:r>
          </a:p>
        </p:txBody>
      </p:sp>
      <p:pic>
        <p:nvPicPr>
          <p:cNvPr id="18436" name="Picture 4" descr="Kromeriz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47813" y="3141663"/>
            <a:ext cx="6119812" cy="33877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88913"/>
            <a:ext cx="4038600" cy="4525962"/>
          </a:xfrm>
        </p:spPr>
        <p:txBody>
          <a:bodyPr/>
          <a:lstStyle/>
          <a:p>
            <a:r>
              <a:rPr lang="cs-CZ" sz="2800">
                <a:latin typeface="Arial" charset="0"/>
              </a:rPr>
              <a:t>Hulín</a:t>
            </a:r>
          </a:p>
        </p:txBody>
      </p:sp>
      <p:pic>
        <p:nvPicPr>
          <p:cNvPr id="2048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039703" cy="454166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88913"/>
            <a:ext cx="4038600" cy="4525962"/>
          </a:xfrm>
        </p:spPr>
        <p:txBody>
          <a:bodyPr/>
          <a:lstStyle/>
          <a:p>
            <a:r>
              <a:rPr lang="cs-CZ" sz="2800">
                <a:latin typeface="Arial" charset="0"/>
              </a:rPr>
              <a:t>Holešov</a:t>
            </a:r>
          </a:p>
        </p:txBody>
      </p:sp>
      <p:pic>
        <p:nvPicPr>
          <p:cNvPr id="22536" name="Picture 8" descr="holesov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58888" y="1268413"/>
            <a:ext cx="6696075" cy="50228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charset="0"/>
              </a:rPr>
              <a:t>Zajímavá místa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>
                <a:latin typeface="Arial" charset="0"/>
              </a:rPr>
              <a:t>Arcibiskupský zámek a zahrady </a:t>
            </a:r>
            <a:r>
              <a:rPr lang="cs-CZ" dirty="0" smtClean="0">
                <a:latin typeface="Arial" charset="0"/>
              </a:rPr>
              <a:t>v Kroměříži</a:t>
            </a:r>
          </a:p>
          <a:p>
            <a:pPr lvl="1"/>
            <a:r>
              <a:rPr lang="cs-CZ" dirty="0" smtClean="0">
                <a:latin typeface="Arial" charset="0"/>
              </a:rPr>
              <a:t>historické sály a bohatá obrazárna</a:t>
            </a:r>
          </a:p>
          <a:p>
            <a:pPr lvl="1"/>
            <a:r>
              <a:rPr lang="cs-CZ" dirty="0" smtClean="0">
                <a:latin typeface="Arial" charset="0"/>
              </a:rPr>
              <a:t>památka UNESCO</a:t>
            </a:r>
          </a:p>
          <a:p>
            <a:pPr lvl="1">
              <a:buNone/>
            </a:pPr>
            <a:endParaRPr lang="cs-CZ" dirty="0" smtClean="0">
              <a:latin typeface="Arial" charset="0"/>
            </a:endParaRPr>
          </a:p>
          <a:p>
            <a:r>
              <a:rPr lang="cs-CZ" dirty="0" err="1" smtClean="0">
                <a:latin typeface="Arial" charset="0"/>
              </a:rPr>
              <a:t>Šachova</a:t>
            </a:r>
            <a:r>
              <a:rPr lang="cs-CZ" dirty="0" smtClean="0">
                <a:latin typeface="Arial" charset="0"/>
              </a:rPr>
              <a:t> synagoga a starý židovský hřbitov v Holešově</a:t>
            </a:r>
            <a:endParaRPr lang="cs-CZ" dirty="0">
              <a:latin typeface="Arial" charset="0"/>
            </a:endParaRPr>
          </a:p>
          <a:p>
            <a:pPr lvl="1">
              <a:buNone/>
            </a:pPr>
            <a:endParaRPr lang="cs-CZ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27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ZamekKromeriz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324975" cy="6924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Zamek Kromeriz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180975" y="-674688"/>
            <a:ext cx="9505950" cy="79517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2" descr="-kvetna-zahrada.jpg">
            <a:hlinkClick r:id="rId2"/>
          </p:cNvPr>
          <p:cNvPicPr>
            <a:picLocks noGrp="1" noChangeAspect="1"/>
          </p:cNvPicPr>
          <p:nvPr>
            <p:ph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092522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683568" y="836712"/>
            <a:ext cx="4040188" cy="639762"/>
          </a:xfrm>
        </p:spPr>
        <p:txBody>
          <a:bodyPr/>
          <a:lstStyle/>
          <a:p>
            <a:pPr algn="ctr"/>
            <a:r>
              <a:rPr lang="cs-CZ" dirty="0" err="1" smtClean="0"/>
              <a:t>Šachova</a:t>
            </a:r>
            <a:r>
              <a:rPr lang="cs-CZ" dirty="0" smtClean="0"/>
              <a:t> synagoga	</a:t>
            </a:r>
            <a:endParaRPr lang="cs-CZ" dirty="0"/>
          </a:p>
        </p:txBody>
      </p:sp>
      <p:pic>
        <p:nvPicPr>
          <p:cNvPr id="8" name="Zástupný symbol pro obsah 7" descr="HOLES-Šachova synagoga.jpg">
            <a:hlinkClick r:id="rId2"/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3528" y="2420888"/>
            <a:ext cx="4040188" cy="3244701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644008" y="836712"/>
            <a:ext cx="4041775" cy="639762"/>
          </a:xfrm>
        </p:spPr>
        <p:txBody>
          <a:bodyPr/>
          <a:lstStyle/>
          <a:p>
            <a:pPr algn="ctr"/>
            <a:r>
              <a:rPr lang="cs-CZ" dirty="0" smtClean="0"/>
              <a:t>židovský hřbitov</a:t>
            </a:r>
            <a:endParaRPr lang="cs-CZ" dirty="0"/>
          </a:p>
        </p:txBody>
      </p:sp>
      <p:pic>
        <p:nvPicPr>
          <p:cNvPr id="9" name="Zástupný symbol pro obsah 8" descr="židovský hřbitov-Holešov.jpg">
            <a:hlinkClick r:id="rId4"/>
          </p:cNvPr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4788024" y="2420888"/>
            <a:ext cx="4041775" cy="324529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836613"/>
            <a:ext cx="4038600" cy="4525962"/>
          </a:xfrm>
        </p:spPr>
        <p:txBody>
          <a:bodyPr/>
          <a:lstStyle/>
          <a:p>
            <a:r>
              <a:rPr lang="cs-CZ" sz="2800">
                <a:latin typeface="Arial" charset="0"/>
              </a:rPr>
              <a:t>Hostýn</a:t>
            </a:r>
          </a:p>
          <a:p>
            <a:pPr lvl="1"/>
            <a:r>
              <a:rPr lang="cs-CZ" sz="2400">
                <a:latin typeface="Arial" charset="0"/>
              </a:rPr>
              <a:t>poutní místo</a:t>
            </a:r>
          </a:p>
          <a:p>
            <a:pPr lvl="1"/>
            <a:r>
              <a:rPr lang="cs-CZ" sz="2400">
                <a:latin typeface="Arial" charset="0"/>
              </a:rPr>
              <a:t>rozhledna</a:t>
            </a:r>
          </a:p>
        </p:txBody>
      </p:sp>
      <p:pic>
        <p:nvPicPr>
          <p:cNvPr id="35844" name="Picture 4" descr="Hostyn2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536" y="2924944"/>
            <a:ext cx="3956050" cy="2884487"/>
          </a:xfrm>
        </p:spPr>
      </p:pic>
      <p:pic>
        <p:nvPicPr>
          <p:cNvPr id="35847" name="Picture 7" descr="HostynRozhledna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572000" y="2924944"/>
            <a:ext cx="4105275" cy="29432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620713"/>
            <a:ext cx="4038600" cy="4525962"/>
          </a:xfrm>
        </p:spPr>
        <p:txBody>
          <a:bodyPr/>
          <a:lstStyle/>
          <a:p>
            <a:r>
              <a:rPr lang="cs-CZ" sz="2800">
                <a:latin typeface="Arial" charset="0"/>
              </a:rPr>
              <a:t>Koryčany</a:t>
            </a:r>
          </a:p>
          <a:p>
            <a:pPr lvl="1"/>
            <a:r>
              <a:rPr lang="cs-CZ" sz="2400">
                <a:latin typeface="Arial" charset="0"/>
              </a:rPr>
              <a:t>jezdectví</a:t>
            </a:r>
          </a:p>
        </p:txBody>
      </p:sp>
      <p:pic>
        <p:nvPicPr>
          <p:cNvPr id="39940" name="Picture 4" descr="koryc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7544" y="2564904"/>
            <a:ext cx="3886200" cy="3073400"/>
          </a:xfrm>
        </p:spPr>
      </p:pic>
      <p:pic>
        <p:nvPicPr>
          <p:cNvPr id="39943" name="Picture 7" descr="Korycany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572000" y="2564904"/>
            <a:ext cx="4035425" cy="30829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495800"/>
          </a:xfrm>
        </p:spPr>
        <p:txBody>
          <a:bodyPr/>
          <a:lstStyle/>
          <a:p>
            <a:r>
              <a:rPr lang="cs-CZ" dirty="0" smtClean="0"/>
              <a:t> zřícenina </a:t>
            </a:r>
            <a:r>
              <a:rPr lang="cs-CZ" dirty="0" err="1" smtClean="0"/>
              <a:t>Cimburk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68760"/>
            <a:ext cx="4365876" cy="51542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cs-CZ" sz="2800" dirty="0" smtClean="0"/>
              <a:t>Ve větách jsou ukryté vlastivědné názvy. Najdi je, zakroužkuj a ukaž na mapě.</a:t>
            </a:r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r>
              <a:rPr lang="cs-CZ" sz="2400" dirty="0" smtClean="0"/>
              <a:t>	Libor kývl, ta vana je čistá.</a:t>
            </a:r>
          </a:p>
          <a:p>
            <a:pPr lvl="1">
              <a:buNone/>
            </a:pPr>
            <a:r>
              <a:rPr lang="cs-CZ" sz="2400" dirty="0" smtClean="0"/>
              <a:t>	Tady je volno!</a:t>
            </a:r>
          </a:p>
          <a:p>
            <a:pPr lvl="1">
              <a:buNone/>
            </a:pPr>
            <a:r>
              <a:rPr lang="cs-CZ" sz="2400" dirty="0" smtClean="0"/>
              <a:t>	</a:t>
            </a:r>
            <a:r>
              <a:rPr lang="cs-CZ" sz="2400" dirty="0" err="1" smtClean="0"/>
              <a:t>Cipísek</a:t>
            </a:r>
            <a:r>
              <a:rPr lang="cs-CZ" sz="2400" dirty="0" smtClean="0"/>
              <a:t> se ztratil v lese.</a:t>
            </a:r>
          </a:p>
          <a:p>
            <a:pPr lvl="1">
              <a:buNone/>
            </a:pPr>
            <a:r>
              <a:rPr lang="cs-CZ" sz="2400" dirty="0" smtClean="0"/>
              <a:t>	Děti táboří pod hradem.</a:t>
            </a:r>
          </a:p>
          <a:p>
            <a:pPr lvl="1">
              <a:buNone/>
            </a:pPr>
            <a:r>
              <a:rPr lang="cs-CZ" sz="2400" dirty="0" smtClean="0"/>
              <a:t>	Náš Ota vařil velmi dobře.</a:t>
            </a:r>
          </a:p>
          <a:p>
            <a:pPr lvl="1">
              <a:buNone/>
            </a:pPr>
            <a:r>
              <a:rPr lang="cs-CZ" sz="2400" dirty="0" smtClean="0"/>
              <a:t>	Zaplaťte ten dluh a nás neobtěžujte.</a:t>
            </a:r>
          </a:p>
          <a:p>
            <a:pPr lvl="1">
              <a:buNone/>
            </a:pPr>
            <a:endParaRPr lang="cs-CZ" sz="2800" dirty="0" smtClean="0"/>
          </a:p>
          <a:p>
            <a:r>
              <a:rPr lang="cs-CZ" sz="2800" dirty="0" smtClean="0"/>
              <a:t>Co se pěstuje na Hané?</a:t>
            </a:r>
          </a:p>
          <a:p>
            <a:pPr>
              <a:buNone/>
            </a:pPr>
            <a:endParaRPr lang="cs-CZ" sz="2400" dirty="0" smtClean="0"/>
          </a:p>
          <a:p>
            <a:pPr lvl="1">
              <a:buNone/>
            </a:pPr>
            <a:r>
              <a:rPr lang="cs-CZ" sz="24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>
                <a:hlinkClick r:id="rId2"/>
              </a:rPr>
              <a:t>http://www.atlasceska.cz/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www.mesto-kromeriz.cz/lang/stranka.asp?kod=5&amp;language=uk&amp;map=16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cs.wikipedia.org/wiki/Hul%C3%ADn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olam.cz/bejtholesov/synagoga.htm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www.kromeriz.mic.cz/encyklopedie/objekty1.phtml?id=124173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www.zamky-hrady.cz/5/svaty_hostyn.htm</a:t>
            </a:r>
            <a:endParaRPr lang="cs-CZ" sz="1600" dirty="0" smtClean="0"/>
          </a:p>
          <a:p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rozhledny.webzdarma.cz/hostyn.htm</a:t>
            </a:r>
            <a:endParaRPr lang="cs-CZ" sz="1600" dirty="0" smtClean="0"/>
          </a:p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chriby.page.tl/Kory%26%23269%3Bany.htm</a:t>
            </a:r>
            <a:endParaRPr lang="cs-CZ" sz="1600" dirty="0" smtClean="0"/>
          </a:p>
          <a:p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www.kurzkorycany.estranky.cz/clanky/kone-na-hipu/fram.html</a:t>
            </a:r>
            <a:endParaRPr lang="cs-CZ" sz="1600" dirty="0" smtClean="0"/>
          </a:p>
          <a:p>
            <a:r>
              <a:rPr lang="cs-CZ" sz="1600" dirty="0">
                <a:hlinkClick r:id="rId11"/>
              </a:rPr>
              <a:t>http://www.slavkov.cz/old/cz/pamatky-a-zajimavosti/hrady-a-zamky/?id=12</a:t>
            </a: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327</TotalTime>
  <Words>159</Words>
  <Application>Microsoft Office PowerPoint</Application>
  <PresentationFormat>Předvádění na obrazovce (4:3)</PresentationFormat>
  <Paragraphs>58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Slit</vt:lpstr>
      <vt:lpstr>Prezentace aplikace PowerPoint</vt:lpstr>
      <vt:lpstr>Kroměřížsko</vt:lpstr>
      <vt:lpstr>Města</vt:lpstr>
      <vt:lpstr>Prezentace aplikace PowerPoint</vt:lpstr>
      <vt:lpstr>Prezentace aplikace PowerPoint</vt:lpstr>
      <vt:lpstr>Zajímavá místa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Opakování</vt:lpstr>
      <vt:lpstr>Zdroje informací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Drgáčová Iva</cp:lastModifiedBy>
  <cp:revision>35</cp:revision>
  <dcterms:created xsi:type="dcterms:W3CDTF">2011-06-20T10:40:08Z</dcterms:created>
  <dcterms:modified xsi:type="dcterms:W3CDTF">2013-05-18T18:41:43Z</dcterms:modified>
</cp:coreProperties>
</file>