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8" r:id="rId3"/>
    <p:sldId id="259" r:id="rId4"/>
    <p:sldId id="265" r:id="rId5"/>
    <p:sldId id="267" r:id="rId6"/>
    <p:sldId id="266" r:id="rId7"/>
    <p:sldId id="264" r:id="rId8"/>
    <p:sldId id="258" r:id="rId9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03514690-4F00-400B-BF1D-FCDEA63926DD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E1F4743D-D67E-4B29-9A75-3D25DE678C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81750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10D7585D-82F6-444D-A1B8-673A7F4218C6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057B752B-05DD-4A57-9E18-BD7E4371B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43467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59571D-B596-4B08-9E06-40581A9946DD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FD9E4E-37BB-4A73-8326-8C4026416F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56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6B1326-510F-41F3-9967-759624D6C32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8AA61-1C97-4876-98F4-5661148987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5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C0D427-97C2-4232-9483-DE70F7F3EC0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9E2FDE-E120-4D45-B0CE-F568422D303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1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FC2FB8-49F2-47C2-8A12-0340648C01D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8BFDD-78FE-4183-99B7-E3E4674DCE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8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ACB924-666D-40D1-8AAF-6DA7BC495B8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A7D30F-0DA0-4712-8D2D-83BAE46FBC5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1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715484-F4C0-4A72-B1A7-110A8D928D3E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5B61F0-4671-48D8-9969-E684FA0D37E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019449-017B-475D-83B0-322851BE149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F6E678-399B-426B-B763-CD631D72B43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53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AAF83E-07BB-40E4-8C67-0A5A870F364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730172-7EBF-4E07-81E5-10CE84CEAA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8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7EDC41-ED62-41D7-BE69-7C5666831F2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831DC-6D9F-43D5-90DD-4BAFC311AA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04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82D855-E21C-45EF-AE77-95671FB4AB5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3761C2-9C7C-4DA3-BAD2-281BF105B6A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36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0FE28A-085D-4FDD-9D3C-43B8E6C85C4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BDFB5F-CF2F-44BC-9936-F0D0AF4D17C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5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49ACF-D12C-415A-85E6-5646D3951CD9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1D9CFE-B86E-4CEE-AC0A-4D39247ED57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Intimní hygiena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VY_32_INOVACE_05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Výchova ke zdraví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třída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správná intimní hygiena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43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Intimní hygiena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1. V období menstruace je třeba věnovat zvýšenou pozornost hygieně pohlavních orgánů.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Intimní hygiena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2. Mužské pohlavní orgány stačí omývat jen občas, protože předkožka dostatečně chrání žalud před infekcí. 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Intimní hygiena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3. Denně se umýváme v podpaží a v okolí pohlavních orgánů. 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Intimní hygiena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4. V průběhu menstruace je koupání ve veřejných bazénech a koupalištích nevhodné.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Intimní hygiena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5. Nepříjemnému zápachu potu předcházíme pravidelným mytím a používáním deodorantů. 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17412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dirty="0">
                <a:latin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500" dirty="0">
                <a:latin typeface="Tahoma" pitchFamily="34" charset="0"/>
              </a:rPr>
              <a:t>MARÁDOVÁ, Eva. Výchova ke zdraví. Vyd. 1. Praha : Fortuna, 2004. 64 s. ISBN 80-7168-914-9.</a:t>
            </a:r>
          </a:p>
          <a:p>
            <a:endParaRPr lang="cs-CZ" sz="1500" dirty="0">
              <a:latin typeface="Tahoma" pitchFamily="34" charset="0"/>
              <a:cs typeface="Tahoma" pitchFamily="34" charset="0"/>
            </a:endParaRPr>
          </a:p>
          <a:p>
            <a:endParaRPr lang="cs-CZ" sz="1500" dirty="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335</Words>
  <Application>Microsoft Office PowerPoint</Application>
  <PresentationFormat>Předvádění na obrazovce (4:3)</PresentationFormat>
  <Paragraphs>52</Paragraphs>
  <Slides>8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Intimní hygiena</vt:lpstr>
      <vt:lpstr>Intimní hygiena</vt:lpstr>
      <vt:lpstr>Intimní hygiena</vt:lpstr>
      <vt:lpstr>Intimní hygiena</vt:lpstr>
      <vt:lpstr>Intimní hygiena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36</cp:revision>
  <dcterms:created xsi:type="dcterms:W3CDTF">2011-05-26T14:17:08Z</dcterms:created>
  <dcterms:modified xsi:type="dcterms:W3CDTF">2011-12-10T14:11:14Z</dcterms:modified>
</cp:coreProperties>
</file>