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76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0208ACC-89E7-40A3-BC24-1A46635DB82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E29AFCB-A7BA-43A8-9507-CB8A06F32F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5556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D5E3B7E-D95E-4F38-BC17-9A5FBF831B2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7C371C4-50A8-4A76-A4D8-AB91651680FB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64A3243-A22B-478D-8109-0229433CB6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C5DA587-79C3-4B1B-89AF-C43C2BB3C7A2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FF3D250-2A19-471F-8463-8FD946EB03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F14B87E-0844-4126-8FA8-8776661A2585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C2983E9-2DD2-47B7-9F82-5731D5948B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E9D8FD-3797-4F02-A0A3-F4E8CB5F22A7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955373-DB3E-494F-96A2-5297DAEB9E8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7F636C0-3CC6-4E58-BAE9-3DF6A7FB2B04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3F88FC2-7E0E-4AB8-944C-245EB8D181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A8BB0F0-4BD7-438A-B6CE-CFAE78988190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1CC51D7-97CB-4C26-919A-D1C81AC188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64614F5-43F3-4A19-B387-A8F009C7569D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CE526BD-60FD-4B43-8825-25475767C4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ABA495D0-1734-4EEB-BFDB-E7AFF7D71377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FDE31F2-E2D6-440A-97B9-91B18DAD609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4BFA724-E567-4B29-853F-BA863DD34300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C0A3763-BC72-41E9-B3AF-5CFEF7D87C0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1B6DAC-F956-4744-A0B3-82BA66A11AA4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D9F524C-E672-4E2E-90AD-8E37AE84779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3C99339-6518-494A-AC5C-F163C206D00B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6F3369D-BFC4-4F6A-AC59-04DA93E33D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8C3EB020-4D7D-422B-A2DF-A6EF27340136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A69C824-7C2F-49E7-AB9D-87FB12CCD7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fatrafloor.cz/cz/podlahove-krytiny/thermofix/charakteristika-thermofix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fatrafloor.cz/cz/podlahove-krytiny/sporting-t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atra.cz/cz/produkty/" TargetMode="External"/><Relationship Id="rId3" Type="http://schemas.openxmlformats.org/officeDocument/2006/relationships/hyperlink" Target="http://www.guzu.cz/images/foto/OM-90_maska_l.jpg" TargetMode="External"/><Relationship Id="rId7" Type="http://schemas.openxmlformats.org/officeDocument/2006/relationships/hyperlink" Target="http://www.guzu.cz/index.php?view=technicka-pryz-plasty-a-tpe&amp;display=vlastni-vyrobky&amp;lang=cz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atrafloor.cz/cz/podlahove-krytiny/sporting-t/" TargetMode="External"/><Relationship Id="rId5" Type="http://schemas.openxmlformats.org/officeDocument/2006/relationships/hyperlink" Target="http://www.fatrafloor.cz/cz/podlahove-krytiny/thermofix/charakteristika-thermofix/" TargetMode="External"/><Relationship Id="rId4" Type="http://schemas.openxmlformats.org/officeDocument/2006/relationships/hyperlink" Target="http://brana.guzu.cz:8000/EShop/?Stranka=EShopDetail&amp;Stromecek=509;0;0&amp;Polozka=013;215864" TargetMode="External"/><Relationship Id="rId9" Type="http://schemas.openxmlformats.org/officeDocument/2006/relationships/hyperlink" Target="http://commons.wikimedia.org/wiki/File:Barum_Continental_-_administrativn%C3%AD_budo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Iva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Drgáčová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VY-32-INOVACE-12-Zlínský kraj-průmysl gumárenský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pneumatik a disků (Otrokovice)</a:t>
            </a:r>
          </a:p>
          <a:p>
            <a:pPr lvl="1"/>
            <a:r>
              <a:rPr lang="cs-CZ" dirty="0" smtClean="0"/>
              <a:t>Barum </a:t>
            </a:r>
            <a:r>
              <a:rPr lang="cs-CZ" dirty="0" err="1" smtClean="0"/>
              <a:t>Continental</a:t>
            </a:r>
            <a:r>
              <a:rPr lang="cs-CZ" dirty="0" smtClean="0"/>
              <a:t> Otrokovice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Gumárenský průmysl</a:t>
            </a:r>
            <a:endParaRPr lang="cs-CZ" dirty="0"/>
          </a:p>
        </p:txBody>
      </p:sp>
      <p:pic>
        <p:nvPicPr>
          <p:cNvPr id="4" name="Obrázek 3" descr="Bar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492896"/>
            <a:ext cx="5616624" cy="36307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r>
              <a:rPr lang="cs-CZ" dirty="0" smtClean="0"/>
              <a:t>Fatra Napajedla</a:t>
            </a:r>
          </a:p>
          <a:p>
            <a:pPr lvl="1"/>
            <a:r>
              <a:rPr lang="cs-CZ" dirty="0" smtClean="0"/>
              <a:t> výroba různých fólií (střešních, stavebních)</a:t>
            </a:r>
          </a:p>
          <a:p>
            <a:pPr lvl="1"/>
            <a:r>
              <a:rPr lang="cs-CZ" dirty="0" smtClean="0"/>
              <a:t> výroba sáčků, bazénů, plastových hraček</a:t>
            </a:r>
            <a:endParaRPr lang="cs-CZ" dirty="0"/>
          </a:p>
        </p:txBody>
      </p:sp>
      <p:pic>
        <p:nvPicPr>
          <p:cNvPr id="4" name="Obrázek 3" descr="Fat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420889"/>
            <a:ext cx="5904656" cy="36510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Fatrapodlahy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548680"/>
            <a:ext cx="8119745" cy="4824536"/>
          </a:xfrm>
        </p:spPr>
      </p:pic>
      <p:sp>
        <p:nvSpPr>
          <p:cNvPr id="5" name="TextovéPole 4"/>
          <p:cNvSpPr txBox="1"/>
          <p:nvPr/>
        </p:nvSpPr>
        <p:spPr>
          <a:xfrm>
            <a:off x="827584" y="5661248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Luxusní vinylové podlahy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humbnail-673375-sporting-t-2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55576" y="764704"/>
            <a:ext cx="7732054" cy="4308351"/>
          </a:xfrm>
        </p:spPr>
      </p:pic>
      <p:sp>
        <p:nvSpPr>
          <p:cNvPr id="5" name="TextovéPole 4"/>
          <p:cNvSpPr txBox="1"/>
          <p:nvPr/>
        </p:nvSpPr>
        <p:spPr>
          <a:xfrm>
            <a:off x="1043608" y="558924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Sportovní podlahy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FatraHrac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620688"/>
            <a:ext cx="7056784" cy="4780402"/>
          </a:xfrm>
        </p:spPr>
      </p:pic>
      <p:sp>
        <p:nvSpPr>
          <p:cNvPr id="5" name="TextovéPole 4"/>
          <p:cNvSpPr txBox="1"/>
          <p:nvPr/>
        </p:nvSpPr>
        <p:spPr>
          <a:xfrm>
            <a:off x="1043608" y="5661248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Plastové nafukovací hračky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výroba a prodej </a:t>
            </a:r>
            <a:r>
              <a:rPr lang="cs-CZ" dirty="0" err="1" smtClean="0"/>
              <a:t>celoobličejových</a:t>
            </a:r>
            <a:r>
              <a:rPr lang="cs-CZ" dirty="0" smtClean="0"/>
              <a:t> masek určených pro vojenské i průmyslové použití</a:t>
            </a:r>
          </a:p>
          <a:p>
            <a:endParaRPr lang="cs-CZ" dirty="0" smtClean="0"/>
          </a:p>
          <a:p>
            <a:r>
              <a:rPr lang="cs-CZ" dirty="0" smtClean="0"/>
              <a:t> gumové </a:t>
            </a:r>
            <a:r>
              <a:rPr lang="cs-CZ" dirty="0" err="1" smtClean="0"/>
              <a:t>autokoberce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okenní a vratová těsnění, aj..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Gumárny Zubří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Zubri Mas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476672"/>
            <a:ext cx="5076056" cy="558366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056328"/>
            <a:ext cx="4751577" cy="40891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kna zubr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620688"/>
            <a:ext cx="5225752" cy="52257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Najdi města ukrytá v následujících větách.</a:t>
            </a:r>
          </a:p>
          <a:p>
            <a:pPr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	a) Z takového sněhu lepí se koule velmi dobře.</a:t>
            </a:r>
          </a:p>
          <a:p>
            <a:pPr lvl="1">
              <a:buNone/>
            </a:pPr>
            <a:r>
              <a:rPr lang="cs-CZ" dirty="0" smtClean="0"/>
              <a:t>	b) Davidovi spadlo na zem jelito, my šlapeme 	 	 nechtíc po něm.</a:t>
            </a:r>
          </a:p>
          <a:p>
            <a:pPr lvl="1">
              <a:buNone/>
            </a:pPr>
            <a:r>
              <a:rPr lang="cs-CZ" dirty="0" smtClean="0"/>
              <a:t>	c) „Hoši, nebuďte zlí na děvčata!“</a:t>
            </a:r>
          </a:p>
          <a:p>
            <a:pPr lvl="1">
              <a:buNone/>
            </a:pPr>
            <a:r>
              <a:rPr lang="cs-CZ" dirty="0" smtClean="0"/>
              <a:t>	d) Jana má cop a Vanda má čelenku.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dirty="0" smtClean="0"/>
              <a:t>Ve kterém kraji tato města leží?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Co o nich víš?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700" dirty="0" smtClean="0">
              <a:hlinkClick r:id="rId2"/>
            </a:endParaRPr>
          </a:p>
          <a:p>
            <a:r>
              <a:rPr lang="cs-CZ" sz="1700" dirty="0" smtClean="0">
                <a:hlinkClick r:id="rId2"/>
              </a:rPr>
              <a:t>http</a:t>
            </a:r>
            <a:r>
              <a:rPr lang="cs-CZ" sz="1700" dirty="0">
                <a:hlinkClick r:id="rId2"/>
              </a:rPr>
              <a:t>://fotogalerie.zapletal-kovo.cz/?41,fatra-napajedla</a:t>
            </a:r>
            <a:endParaRPr lang="cs-CZ" sz="1700" dirty="0" smtClean="0">
              <a:hlinkClick r:id="rId2"/>
            </a:endParaRPr>
          </a:p>
          <a:p>
            <a:r>
              <a:rPr lang="cs-CZ" sz="1700" dirty="0" smtClean="0">
                <a:hlinkClick r:id="rId3"/>
              </a:rPr>
              <a:t>http</a:t>
            </a:r>
            <a:r>
              <a:rPr lang="cs-CZ" sz="1700" dirty="0" smtClean="0">
                <a:hlinkClick r:id="rId3"/>
              </a:rPr>
              <a:t>://www.guzu.cz/images/foto/OM-90_maska_l.jpg</a:t>
            </a:r>
            <a:endParaRPr lang="cs-CZ" sz="1700" dirty="0" smtClean="0"/>
          </a:p>
          <a:p>
            <a:r>
              <a:rPr lang="cs-CZ" sz="1700" dirty="0" smtClean="0">
                <a:hlinkClick r:id="rId4"/>
              </a:rPr>
              <a:t>http</a:t>
            </a:r>
            <a:r>
              <a:rPr lang="cs-CZ" sz="1700" dirty="0">
                <a:hlinkClick r:id="rId4"/>
              </a:rPr>
              <a:t>://brana.guzu.cz:8000/EShop/?</a:t>
            </a:r>
            <a:r>
              <a:rPr lang="cs-CZ" sz="1700" dirty="0" smtClean="0">
                <a:hlinkClick r:id="rId4"/>
              </a:rPr>
              <a:t>Stranka=EShopDetail&amp;Stromecek=509;0;0&amp;Polozka=013;215864</a:t>
            </a:r>
            <a:endParaRPr lang="cs-CZ" sz="1700" dirty="0" smtClean="0"/>
          </a:p>
          <a:p>
            <a:r>
              <a:rPr lang="cs-CZ" sz="1700" dirty="0">
                <a:hlinkClick r:id="rId5"/>
              </a:rPr>
              <a:t>http://www.fatrafloor.cz/cz/podlahove-krytiny/thermofix/charakteristika-thermofix</a:t>
            </a:r>
            <a:r>
              <a:rPr lang="cs-CZ" sz="1700" dirty="0" smtClean="0">
                <a:hlinkClick r:id="rId5"/>
              </a:rPr>
              <a:t>/</a:t>
            </a:r>
            <a:endParaRPr lang="cs-CZ" sz="1700" dirty="0" smtClean="0"/>
          </a:p>
          <a:p>
            <a:r>
              <a:rPr lang="cs-CZ" sz="1700" dirty="0">
                <a:hlinkClick r:id="rId6"/>
              </a:rPr>
              <a:t>http://www.fatrafloor.cz/cz/podlahove-krytiny/sporting-t/</a:t>
            </a:r>
            <a:endParaRPr lang="cs-CZ" sz="1700" dirty="0" smtClean="0"/>
          </a:p>
          <a:p>
            <a:r>
              <a:rPr lang="cs-CZ" sz="1700" dirty="0" smtClean="0">
                <a:hlinkClick r:id="rId7"/>
              </a:rPr>
              <a:t>http</a:t>
            </a:r>
            <a:r>
              <a:rPr lang="cs-CZ" sz="1700" dirty="0">
                <a:hlinkClick r:id="rId7"/>
              </a:rPr>
              <a:t>://www.guzu.cz/index.php?view=technicka-pryz-plasty-a-tpe&amp;display=vlastni-vyrobky&amp;lang=cz</a:t>
            </a:r>
            <a:endParaRPr lang="cs-CZ" sz="1700" dirty="0" smtClean="0"/>
          </a:p>
          <a:p>
            <a:r>
              <a:rPr lang="cs-CZ" sz="1700" dirty="0">
                <a:hlinkClick r:id="rId8"/>
              </a:rPr>
              <a:t>http://www.fatra.cz/cz/produkty</a:t>
            </a:r>
            <a:r>
              <a:rPr lang="cs-CZ" sz="1700" dirty="0" smtClean="0">
                <a:hlinkClick r:id="rId8"/>
              </a:rPr>
              <a:t>/</a:t>
            </a:r>
            <a:endParaRPr lang="cs-CZ" sz="1700" dirty="0" smtClean="0"/>
          </a:p>
          <a:p>
            <a:r>
              <a:rPr lang="cs-CZ" sz="1700" dirty="0">
                <a:hlinkClick r:id="rId9"/>
              </a:rPr>
              <a:t>http://commons.wikimedia.org/wiki/File:Barum_Continental_-_administrativn%C3%AD_budova.JPG</a:t>
            </a:r>
            <a:endParaRPr lang="cs-CZ" sz="17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informací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315</TotalTime>
  <Words>146</Words>
  <Application>Microsoft Office PowerPoint</Application>
  <PresentationFormat>Předvádění na obrazovce (4:3)</PresentationFormat>
  <Paragraphs>48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Gumárenský průmysl</vt:lpstr>
      <vt:lpstr>Prezentace aplikace PowerPoint</vt:lpstr>
      <vt:lpstr>Prezentace aplikace PowerPoint</vt:lpstr>
      <vt:lpstr>Prezentace aplikace PowerPoint</vt:lpstr>
      <vt:lpstr>Prezentace aplikace PowerPoint</vt:lpstr>
      <vt:lpstr>Gumárny Zubří</vt:lpstr>
      <vt:lpstr>Prezentace aplikace PowerPoint</vt:lpstr>
      <vt:lpstr>Prezentace aplikace PowerPoint</vt:lpstr>
      <vt:lpstr>Prezentace aplikace PowerPoint</vt:lpstr>
      <vt:lpstr>Opakování</vt:lpstr>
      <vt:lpstr>Zdroj informací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Drgáčová Iva</cp:lastModifiedBy>
  <cp:revision>35</cp:revision>
  <dcterms:created xsi:type="dcterms:W3CDTF">2011-06-20T10:40:08Z</dcterms:created>
  <dcterms:modified xsi:type="dcterms:W3CDTF">2013-05-18T19:16:37Z</dcterms:modified>
</cp:coreProperties>
</file>