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2"/>
  </p:notesMasterIdLst>
  <p:sldIdLst>
    <p:sldId id="263" r:id="rId2"/>
    <p:sldId id="264" r:id="rId3"/>
    <p:sldId id="257" r:id="rId4"/>
    <p:sldId id="260" r:id="rId5"/>
    <p:sldId id="259" r:id="rId6"/>
    <p:sldId id="261" r:id="rId7"/>
    <p:sldId id="262" r:id="rId8"/>
    <p:sldId id="267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CC4C6"/>
    <a:srgbClr val="61AED1"/>
    <a:srgbClr val="4DC1E5"/>
    <a:srgbClr val="1F6CA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C81958-3CA2-4F5E-975F-F55AA2EB625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980D24-E54F-4845-8014-3EDF34BC1A0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32383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57C7079-4061-4715-8C9F-0D81A0672947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1907B4CE-C81C-4230-BE17-6208B8F1942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851BFAC-3869-466E-86F9-88FA21EC55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5000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7B4CE-C81C-4230-BE17-6208B8F1942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851BFAC-3869-466E-86F9-88FA21EC55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advTm="5000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7B4CE-C81C-4230-BE17-6208B8F1942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C851BFAC-3869-466E-86F9-88FA21EC55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advTm="5000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1907B4CE-C81C-4230-BE17-6208B8F1942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C851BFAC-3869-466E-86F9-88FA21EC55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advTm="5000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1907B4CE-C81C-4230-BE17-6208B8F1942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C851BFAC-3869-466E-86F9-88FA21EC55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advTm="5000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7B4CE-C81C-4230-BE17-6208B8F1942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851BFAC-3869-466E-86F9-88FA21EC55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5000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7B4CE-C81C-4230-BE17-6208B8F1942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851BFAC-3869-466E-86F9-88FA21EC55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5000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7B4CE-C81C-4230-BE17-6208B8F1942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851BFAC-3869-466E-86F9-88FA21EC55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advTm="5000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1907B4CE-C81C-4230-BE17-6208B8F1942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C851BFAC-3869-466E-86F9-88FA21EC55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 advTm="5000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7B4CE-C81C-4230-BE17-6208B8F1942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1BFAC-3869-466E-86F9-88FA21EC55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5000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1907B4CE-C81C-4230-BE17-6208B8F1942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C851BFAC-3869-466E-86F9-88FA21EC55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5000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907B4CE-C81C-4230-BE17-6208B8F1942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851BFAC-3869-466E-86F9-88FA21EC554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 advTm="5000">
    <p:dissolve/>
  </p:transition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rozhledny2.webzdarma.cz/smrk25.jpg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hyperlink" Target="http://regiony.ic.cz/clanky/liberec/jested_v.jpg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VY_32_INOVACE_06_%20Poho&#345;&#237;%20&#268;R-Jizersk&#233;%20hory.pptx#-1,8,Sn&#237;mek 8" TargetMode="External"/><Relationship Id="rId2" Type="http://schemas.openxmlformats.org/officeDocument/2006/relationships/hyperlink" Target="VY_32_INOVACE_06_%20Poho&#345;&#237;%20&#268;R-Jizersk&#233;%20hory.pptx#-1,7,Zni&#269;en&#233; lesy v Jizersk&#253;ch hor&#225;ch.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VY_32_INOVACE_06_%20Poho&#345;&#237;%20&#268;R-Jizersk&#233;%20hory.pptx#-1,5,Nejvy&#353;&#353;&#237; horou je Smrk (1124 m n. m.)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9" y="4701672"/>
            <a:ext cx="5622950" cy="10879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2" name="Picture 6" descr="LOGO_obdelni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476672"/>
            <a:ext cx="7416223" cy="1203201"/>
          </a:xfrm>
          <a:prstGeom prst="rect">
            <a:avLst/>
          </a:prstGeom>
          <a:noFill/>
        </p:spPr>
      </p:pic>
      <p:graphicFrame>
        <p:nvGraphicFramePr>
          <p:cNvPr id="14453" name="Group 1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5499719"/>
              </p:ext>
            </p:extLst>
          </p:nvPr>
        </p:nvGraphicFramePr>
        <p:xfrm>
          <a:off x="971600" y="2276872"/>
          <a:ext cx="7345363" cy="2250440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Marie Polanská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VY_32_INOVACE_06_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Pohoří ČR –Jizerské hory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Místo,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kde žijeme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advTm="2000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Anotace :</a:t>
            </a:r>
          </a:p>
          <a:p>
            <a:r>
              <a:rPr lang="cs-CZ" dirty="0"/>
              <a:t>Program slouží k procvičování a opakování </a:t>
            </a:r>
            <a:r>
              <a:rPr lang="cs-CZ" dirty="0" smtClean="0"/>
              <a:t>vlastivědného učiva ve 4. ročníku.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8687135"/>
      </p:ext>
    </p:extLst>
  </p:cSld>
  <p:clrMapOvr>
    <a:masterClrMapping/>
  </p:clrMapOvr>
  <p:transition advTm="5000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JIZERSKÉ HORY</a:t>
            </a:r>
            <a:endParaRPr lang="cs-CZ" dirty="0"/>
          </a:p>
        </p:txBody>
      </p:sp>
      <p:pic>
        <p:nvPicPr>
          <p:cNvPr id="5122" name="Picture 2" descr="C:\Documents and Settings\Polanská Marie\Dokumenty\Obrázky\Jizerske_hory.pn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2132856"/>
            <a:ext cx="5180260" cy="323248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</p:cSld>
  <p:clrMapOvr>
    <a:masterClrMapping/>
  </p:clrMapOvr>
  <p:transition advTm="5000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Mapa Jizerských hor</a:t>
            </a:r>
            <a:endParaRPr lang="cs-CZ" dirty="0"/>
          </a:p>
        </p:txBody>
      </p:sp>
      <p:pic>
        <p:nvPicPr>
          <p:cNvPr id="4" name="Picture 3" descr="C:\Documents and Settings\Polanská Marie\Dokumenty\Obrázky\mapa_jizerske-hory.gi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2843808" y="1559850"/>
            <a:ext cx="3888432" cy="5181518"/>
          </a:xfrm>
          <a:ln>
            <a:solidFill>
              <a:schemeClr val="tx1"/>
            </a:solidFill>
          </a:ln>
        </p:spPr>
      </p:pic>
    </p:spTree>
  </p:cSld>
  <p:clrMapOvr>
    <a:masterClrMapping/>
  </p:clrMapOvr>
  <p:transition advTm="5000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Nejvyšší horou je Smrk (1124 m n. m.)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2492896"/>
            <a:ext cx="4248473" cy="3528391"/>
          </a:xfrm>
          <a:prstGeom prst="rect">
            <a:avLst/>
          </a:prstGeom>
          <a:solidFill>
            <a:srgbClr val="FFFFFF">
              <a:shade val="85000"/>
            </a:srgbClr>
          </a:solidFill>
          <a:ln w="28575">
            <a:solidFill>
              <a:schemeClr val="tx1"/>
            </a:solidFill>
            <a:miter lim="800000"/>
            <a:headEnd/>
            <a:tailEnd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2052" name="Picture 4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492896"/>
            <a:ext cx="3528392" cy="3521292"/>
          </a:xfrm>
          <a:prstGeom prst="rect">
            <a:avLst/>
          </a:prstGeom>
          <a:solidFill>
            <a:srgbClr val="FFFFFF">
              <a:shade val="85000"/>
            </a:srgbClr>
          </a:solidFill>
          <a:ln w="28575">
            <a:solidFill>
              <a:schemeClr val="tx1"/>
            </a:solidFill>
            <a:miter lim="800000"/>
            <a:headEnd/>
            <a:tailEnd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</p:cSld>
  <p:clrMapOvr>
    <a:masterClrMapping/>
  </p:clrMapOvr>
  <p:transition advTm="5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hora Ještěd</a:t>
            </a:r>
            <a:endParaRPr lang="cs-CZ" dirty="0"/>
          </a:p>
        </p:txBody>
      </p:sp>
      <p:pic>
        <p:nvPicPr>
          <p:cNvPr id="8194" name="Picture 2" descr="C:\Documents and Settings\Polanská Marie\Dokumenty\Obrázky\ještěd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2276872"/>
            <a:ext cx="2754306" cy="3672408"/>
          </a:xfrm>
          <a:prstGeom prst="rect">
            <a:avLst/>
          </a:prstGeom>
          <a:noFill/>
          <a:ln w="57150">
            <a:solidFill>
              <a:schemeClr val="accent1">
                <a:lumMod val="50000"/>
              </a:schemeClr>
            </a:solidFill>
          </a:ln>
        </p:spPr>
      </p:pic>
      <p:pic>
        <p:nvPicPr>
          <p:cNvPr id="8196" name="Picture 4" descr="http://www.turistika.cz/css/img/null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500" y="-127000"/>
            <a:ext cx="9525" cy="9525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971600" y="1556792"/>
            <a:ext cx="72728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Na Ještědu je známý televizní vysílač s restaurací</a:t>
            </a:r>
            <a:endParaRPr lang="cs-CZ" sz="2000" dirty="0">
              <a:latin typeface="Arial Black" pitchFamily="34" charset="0"/>
            </a:endParaRPr>
          </a:p>
        </p:txBody>
      </p:sp>
      <p:pic>
        <p:nvPicPr>
          <p:cNvPr id="3075" name="Picture 3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9348" y="2276872"/>
            <a:ext cx="4770107" cy="3744416"/>
          </a:xfrm>
          <a:prstGeom prst="rect">
            <a:avLst/>
          </a:prstGeom>
          <a:ln w="28575">
            <a:solidFill>
              <a:schemeClr val="accent2">
                <a:lumMod val="75000"/>
              </a:schemeClr>
            </a:solidFill>
            <a:miter lim="800000"/>
            <a:headEnd/>
            <a:tailEnd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</p:cSld>
  <p:clrMapOvr>
    <a:masterClrMapping/>
  </p:clrMapOvr>
  <p:transition advTm="5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Zničené lesy v Jizerských horách.</a:t>
            </a:r>
            <a:endParaRPr lang="cs-CZ" dirty="0"/>
          </a:p>
        </p:txBody>
      </p:sp>
      <p:pic>
        <p:nvPicPr>
          <p:cNvPr id="7170" name="Picture 2" descr="C:\Documents and Settings\Polanská Marie\Dokumenty\Obrázky\smrky v jizerkách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2132856"/>
            <a:ext cx="5616624" cy="421246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</p:cSld>
  <p:clrMapOvr>
    <a:masterClrMapping/>
  </p:clrMapOvr>
  <p:transition advTm="5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Živočichové v </a:t>
            </a:r>
            <a:r>
              <a:rPr lang="cs-CZ" dirty="0" smtClean="0"/>
              <a:t>Jizerských </a:t>
            </a:r>
            <a:r>
              <a:rPr lang="cs-CZ" dirty="0" smtClean="0"/>
              <a:t>horách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0255" y="4566318"/>
            <a:ext cx="2782896" cy="2092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394" y="1872099"/>
            <a:ext cx="2381250" cy="2581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4453374"/>
            <a:ext cx="21325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</a:t>
            </a:r>
            <a:r>
              <a:rPr lang="cs-CZ" sz="2400" dirty="0" smtClean="0"/>
              <a:t>aněk evropský</a:t>
            </a:r>
            <a:endParaRPr lang="cs-CZ" sz="24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3151" y="1857285"/>
            <a:ext cx="2457450" cy="1945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603070" y="3818221"/>
            <a:ext cx="9891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muflon</a:t>
            </a:r>
            <a:endParaRPr lang="cs-CZ" sz="2400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9578" y="1872099"/>
            <a:ext cx="2951271" cy="19306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635896" y="3803097"/>
            <a:ext cx="17729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srnec obecný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6271921" y="6165304"/>
            <a:ext cx="213872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netopýr severní.</a:t>
            </a:r>
          </a:p>
        </p:txBody>
      </p:sp>
    </p:spTree>
    <p:extLst>
      <p:ext uri="{BB962C8B-B14F-4D97-AF65-F5344CB8AC3E}">
        <p14:creationId xmlns:p14="http://schemas.microsoft.com/office/powerpoint/2010/main" val="3630477297"/>
      </p:ext>
    </p:extLst>
  </p:cSld>
  <p:clrMapOvr>
    <a:masterClrMapping/>
  </p:clrMapOvr>
  <p:transition advTm="5000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Jak se nazývá nejvyšší hora Jizerských hor?</a:t>
            </a:r>
          </a:p>
          <a:p>
            <a:r>
              <a:rPr lang="cs-CZ" dirty="0" smtClean="0"/>
              <a:t>Ve kterém kraji se rozkládá toto pohoří? Které další pohoří do tohoto kraje zasahuje?</a:t>
            </a:r>
          </a:p>
          <a:p>
            <a:r>
              <a:rPr lang="cs-CZ" dirty="0" smtClean="0"/>
              <a:t>Která řeka pramení v Jizerských horách?</a:t>
            </a:r>
          </a:p>
          <a:p>
            <a:r>
              <a:rPr lang="cs-CZ" dirty="0" smtClean="0"/>
              <a:t>Která velká města leží v podhůří Jizerských hor? </a:t>
            </a:r>
          </a:p>
          <a:p>
            <a:r>
              <a:rPr lang="cs-CZ" dirty="0" smtClean="0"/>
              <a:t>Která hora v Jizerských horách je známá tím, že na ní stojí rozhledna?</a:t>
            </a:r>
          </a:p>
          <a:p>
            <a:r>
              <a:rPr lang="cs-CZ" dirty="0" smtClean="0"/>
              <a:t>Víš, jak je tato hora vysoká? Vypočítej si:</a:t>
            </a:r>
          </a:p>
          <a:p>
            <a:r>
              <a:rPr lang="cs-CZ" dirty="0" smtClean="0"/>
              <a:t>(8 ∙ 80) + (4 ∙ 90) + (6 ∙ 2) 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193190"/>
      </p:ext>
    </p:extLst>
  </p:cSld>
  <p:clrMapOvr>
    <a:masterClrMapping/>
  </p:clrMapOvr>
  <p:transition advTm="5000"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88640"/>
            <a:ext cx="8279832" cy="1368152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Použitá literatura:</a:t>
            </a:r>
          </a:p>
          <a:p>
            <a:r>
              <a:rPr lang="cs-CZ" sz="1900" dirty="0"/>
              <a:t>Vlastivěda 4 ( učebnice pro 4.ročník základní školy) Poznáváme naši vlast (Nová škola)</a:t>
            </a:r>
          </a:p>
          <a:p>
            <a:r>
              <a:rPr lang="cs-CZ" sz="1900" dirty="0" smtClean="0"/>
              <a:t> </a:t>
            </a:r>
            <a:endParaRPr lang="cs-CZ" sz="1900" dirty="0"/>
          </a:p>
          <a:p>
            <a:endParaRPr lang="cs-CZ" sz="1900" dirty="0"/>
          </a:p>
        </p:txBody>
      </p:sp>
      <p:sp>
        <p:nvSpPr>
          <p:cNvPr id="2" name="Obdélník 1">
            <a:hlinkClick r:id="rId2" action="ppaction://hlinkpres?slideindex=7&amp;slidetitle=Zničené lesy v Jizerských horách."/>
          </p:cNvPr>
          <p:cNvSpPr/>
          <p:nvPr/>
        </p:nvSpPr>
        <p:spPr>
          <a:xfrm>
            <a:off x="949916" y="2028187"/>
            <a:ext cx="71287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http://upload.wikimedia.org/wikipedia/commons/thumb/0/0c/Acid_rain_woods1.JPG/220px-Acid_rain_woods1.JPG</a:t>
            </a:r>
          </a:p>
        </p:txBody>
      </p:sp>
      <p:sp>
        <p:nvSpPr>
          <p:cNvPr id="4" name="Obdélník 3">
            <a:hlinkClick r:id="rId3" action="ppaction://hlinkpres?slideindex=8&amp;slidetitle=Snímek 8"/>
          </p:cNvPr>
          <p:cNvSpPr/>
          <p:nvPr/>
        </p:nvSpPr>
        <p:spPr>
          <a:xfrm>
            <a:off x="954241" y="2674518"/>
            <a:ext cx="74888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http://upload.wikimedia.org/wikipedia/commons/thumb/e/e0/Eptesicus_nilssoni.jpg/258px-Eptesicus_nilssoni.jpg</a:t>
            </a:r>
          </a:p>
        </p:txBody>
      </p:sp>
      <p:sp>
        <p:nvSpPr>
          <p:cNvPr id="5" name="Obdélník 4">
            <a:hlinkClick r:id="rId4" action="ppaction://hlinkpres?slideindex=5&amp;slidetitle=Nejvyšší horou je Smrk (1124 m n. m.)"/>
          </p:cNvPr>
          <p:cNvSpPr/>
          <p:nvPr/>
        </p:nvSpPr>
        <p:spPr>
          <a:xfrm>
            <a:off x="878725" y="1196752"/>
            <a:ext cx="748883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http://upload.wikimedia.org/wikipedia/commons/thumb/1/13/Jizersk%C3%A9_hory_-_Smrk_z_Pali%C4%8Dn%C3%ADku.jpg/800px-Jizersk%C3%A9_hory_-_Smrk_z_Pali%C4%8Dn%C3%ADku.jpg</a:t>
            </a:r>
          </a:p>
        </p:txBody>
      </p:sp>
      <p:sp>
        <p:nvSpPr>
          <p:cNvPr id="6" name="Obdélník 5">
            <a:hlinkClick r:id="rId3" action="ppaction://hlinkpres?slideindex=8&amp;slidetitle=Snímek 8"/>
          </p:cNvPr>
          <p:cNvSpPr/>
          <p:nvPr/>
        </p:nvSpPr>
        <p:spPr>
          <a:xfrm>
            <a:off x="1043608" y="3323146"/>
            <a:ext cx="78488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http://upload.wikimedia.org/wikipedia/commons/thumb/7/74/Mouflon_2.jpg/258px-Mouflon_2.jpg</a:t>
            </a:r>
          </a:p>
        </p:txBody>
      </p:sp>
      <p:sp>
        <p:nvSpPr>
          <p:cNvPr id="7" name="Obdélník 6">
            <a:hlinkClick r:id="rId3" action="ppaction://hlinkpres?slideindex=8&amp;slidetitle=Snímek 8"/>
          </p:cNvPr>
          <p:cNvSpPr/>
          <p:nvPr/>
        </p:nvSpPr>
        <p:spPr>
          <a:xfrm>
            <a:off x="1039243" y="3982073"/>
            <a:ext cx="78488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http://upload.wikimedia.org/wikipedia/commons/thumb/c/cc/Dama_dama8.JPG/250px-Dama_dama8.JPG</a:t>
            </a:r>
          </a:p>
        </p:txBody>
      </p:sp>
      <p:sp>
        <p:nvSpPr>
          <p:cNvPr id="8" name="Obdélník 7">
            <a:hlinkClick r:id="rId3" action="ppaction://hlinkpres?slideindex=8&amp;slidetitle=Snímek 8"/>
          </p:cNvPr>
          <p:cNvSpPr/>
          <p:nvPr/>
        </p:nvSpPr>
        <p:spPr>
          <a:xfrm>
            <a:off x="1018396" y="4688279"/>
            <a:ext cx="818975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http://upload.wikimedia.org/wikipedia/commons/thumb/5/5d/Capreolus_capreolus_%28Marek_Szczepanek%29.jpg/240px-Capreolus_capreolus_%28Marek_Szczepanek%29.jpg</a:t>
            </a:r>
          </a:p>
        </p:txBody>
      </p:sp>
      <p:sp>
        <p:nvSpPr>
          <p:cNvPr id="9" name="Obdélník 8">
            <a:hlinkClick r:id="rId3" action="ppaction://hlinkpres?slideindex=8&amp;slidetitle=Snímek 8"/>
          </p:cNvPr>
          <p:cNvSpPr/>
          <p:nvPr/>
        </p:nvSpPr>
        <p:spPr>
          <a:xfrm>
            <a:off x="1177618" y="5604083"/>
            <a:ext cx="757212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http://upload.wikimedia.org/wikipedia/commons/thumb/e/e0/Eptesicus_nilssoni.jpg/258px-Eptesicus_nilssoni.jpg</a:t>
            </a:r>
          </a:p>
        </p:txBody>
      </p:sp>
    </p:spTree>
    <p:extLst>
      <p:ext uri="{BB962C8B-B14F-4D97-AF65-F5344CB8AC3E}">
        <p14:creationId xmlns:p14="http://schemas.microsoft.com/office/powerpoint/2010/main" val="2412794374"/>
      </p:ext>
    </p:extLst>
  </p:cSld>
  <p:clrMapOvr>
    <a:masterClrMapping/>
  </p:clrMapOvr>
  <p:transition advTm="5000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Stupně šedi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399</TotalTime>
  <Words>238</Words>
  <Application>Microsoft Office PowerPoint</Application>
  <PresentationFormat>Předvádění na obrazovce (4:3)</PresentationFormat>
  <Paragraphs>41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Medián</vt:lpstr>
      <vt:lpstr>Prezentace aplikace PowerPoint</vt:lpstr>
      <vt:lpstr>Prezentace aplikace PowerPoint</vt:lpstr>
      <vt:lpstr>                JIZERSKÉ HORY</vt:lpstr>
      <vt:lpstr>           Mapa Jizerských hor</vt:lpstr>
      <vt:lpstr>Nejvyšší horou je Smrk (1124 m n. m.) </vt:lpstr>
      <vt:lpstr>                  hora Ještěd</vt:lpstr>
      <vt:lpstr>Zničené lesy v Jizerských horách.</vt:lpstr>
      <vt:lpstr>Živočichové v Jizerských horách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Polanská Marie</dc:creator>
  <cp:lastModifiedBy>Ucebna 102</cp:lastModifiedBy>
  <cp:revision>45</cp:revision>
  <dcterms:created xsi:type="dcterms:W3CDTF">2011-12-21T18:33:45Z</dcterms:created>
  <dcterms:modified xsi:type="dcterms:W3CDTF">2013-05-18T20:05:38Z</dcterms:modified>
</cp:coreProperties>
</file>