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7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8" d="100"/>
          <a:sy n="68" d="100"/>
        </p:scale>
        <p:origin x="-936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09F2932-A86E-45EE-BDF1-F0A272ACFA23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EA7DF7C-EE9C-4A3A-8640-CB395931A4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580042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AC81FC-B99C-4327-80E2-A3E3EA9A6DC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D5CAA8-79A0-40F1-A214-AF71DF1176F9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0594B-4B7F-45B0-9FDB-BE5A256BF6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5026DD-B64D-42A2-8342-A3C8C09E2551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97FB25-DA42-417A-95AD-DC7BA23EF1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4E8F45-C656-4022-9645-4D163133069D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456C73-B2CD-437B-86B7-399F26D390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D4C3FE-F068-4C34-A7AB-4F08A5D03BC2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C3E915-40F9-4ABD-BAAB-F12D746AAF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DD39C8-B627-4D99-A767-45D24A129C6D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B83492-EA17-4961-BABC-C67EBA2621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2EA04-C92F-43C0-BF76-225D54CA4EFA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FF113F-44DB-45BC-A987-643B00CD35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155466-40D8-4BC6-9C86-BFFFFCDDFAB4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450805-AD78-4EE5-ACBC-182B31DE35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4F4F0B-EF92-45C1-B711-DCA93E36592B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9D3E82-0C32-4F3F-AE54-0AA63E742B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04F829-3A65-46AD-9D74-69038351BABB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E852E8-24FC-491C-B1C3-AA5B7B887A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1D2EF8-0E6C-4D26-90EE-4C7F129942DE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A4D140-754F-4632-B0C4-9FFA936BAE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93899F-6324-408A-AB81-931BE5ECE642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B73798-101C-4CA2-9926-C6C51F385E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 smtClean="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FCA9171D-03C3-4F98-BD78-77AF6700E644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 smtClean="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C9F7A231-B591-4B61-B2C0-4450452FD3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21" r:id="rId3"/>
    <p:sldLayoutId id="2147483718" r:id="rId4"/>
    <p:sldLayoutId id="2147483717" r:id="rId5"/>
    <p:sldLayoutId id="2147483716" r:id="rId6"/>
    <p:sldLayoutId id="2147483715" r:id="rId7"/>
    <p:sldLayoutId id="2147483714" r:id="rId8"/>
    <p:sldLayoutId id="2147483722" r:id="rId9"/>
    <p:sldLayoutId id="2147483713" r:id="rId10"/>
    <p:sldLayoutId id="2147483712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nature.hyperlink.cz/" TargetMode="External"/><Relationship Id="rId2" Type="http://schemas.openxmlformats.org/officeDocument/2006/relationships/hyperlink" Target="http://www.beskydy.ochranaprirody.cz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risy.cz/cs/turisticke-ris/beskydy-cz/ochrana-prirody/chraneni-zivocichove/" TargetMode="External"/><Relationship Id="rId4" Type="http://schemas.openxmlformats.org/officeDocument/2006/relationships/hyperlink" Target="http://commons.wikimedia.org/wiki/File:Vachalka_%2828%2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Picture 6" descr="LOGO_obdelni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453" name="Group 117"/>
          <p:cNvGraphicFramePr>
            <a:graphicFrameLocks noGrp="1"/>
          </p:cNvGraphicFramePr>
          <p:nvPr/>
        </p:nvGraphicFramePr>
        <p:xfrm>
          <a:off x="971550" y="1989138"/>
          <a:ext cx="7345363" cy="225044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Iva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Drgáčová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VY-32-INOVACE-17-Zlínský kraj-CHKO Beskydy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Místo, kde žijeme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CHKO Beskydy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/>
              <a:t>je svou rozlohou největší chráněnou krajinnou oblastí v ČR</a:t>
            </a:r>
          </a:p>
          <a:p>
            <a:r>
              <a:rPr lang="cs-CZ" sz="2400" smtClean="0"/>
              <a:t>původní pralesové porosty s výskytem vzácných karpatských živočichů a rostlin</a:t>
            </a:r>
          </a:p>
        </p:txBody>
      </p:sp>
      <p:pic>
        <p:nvPicPr>
          <p:cNvPr id="5" name="Obrázek 4" descr="CHKO_Beskydy2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3500438"/>
            <a:ext cx="3913187" cy="2933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Beskydy_logo.gif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24525" y="3644900"/>
            <a:ext cx="2447925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sah 2"/>
          <p:cNvSpPr>
            <a:spLocks noGrp="1"/>
          </p:cNvSpPr>
          <p:nvPr>
            <p:ph idx="1"/>
          </p:nvPr>
        </p:nvSpPr>
        <p:spPr>
          <a:xfrm>
            <a:off x="468313" y="1412875"/>
            <a:ext cx="8229600" cy="4389438"/>
          </a:xfrm>
        </p:spPr>
        <p:txBody>
          <a:bodyPr/>
          <a:lstStyle/>
          <a:p>
            <a:r>
              <a:rPr lang="cs-CZ" smtClean="0"/>
              <a:t>Mapa oblasti</a:t>
            </a:r>
          </a:p>
        </p:txBody>
      </p:sp>
      <p:pic>
        <p:nvPicPr>
          <p:cNvPr id="17410" name="Obrázek 3" descr="CHKO_Beskydy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Nejcennější území v CHKO Beskydy</a:t>
            </a:r>
            <a:endParaRPr lang="cs-CZ" dirty="0"/>
          </a:p>
        </p:txBody>
      </p:sp>
      <p:pic>
        <p:nvPicPr>
          <p:cNvPr id="4" name="Obrázek 3" descr="Draplavy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2060575"/>
            <a:ext cx="6337300" cy="410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403350" y="6308725"/>
            <a:ext cx="6337300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cs-CZ" dirty="0">
                <a:latin typeface="+mj-lt"/>
              </a:rPr>
              <a:t>Draplavý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3902" y="1125538"/>
            <a:ext cx="7027333" cy="52705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5932" y="1124744"/>
            <a:ext cx="6412136" cy="4802913"/>
          </a:xfrm>
        </p:spPr>
      </p:pic>
      <p:sp>
        <p:nvSpPr>
          <p:cNvPr id="20482" name="TextovéPole 4"/>
          <p:cNvSpPr txBox="1">
            <a:spLocks noChangeArrowheads="1"/>
          </p:cNvSpPr>
          <p:nvPr/>
        </p:nvSpPr>
        <p:spPr bwMode="auto">
          <a:xfrm>
            <a:off x="900113" y="6237288"/>
            <a:ext cx="73437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/>
              <a:t>Vachalka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Zástupný symbol pro obsah 3" descr="Pulcinske_skaly_30-03-02_d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331913" y="1052513"/>
            <a:ext cx="6335712" cy="4752975"/>
          </a:xfrm>
        </p:spPr>
      </p:pic>
      <p:sp>
        <p:nvSpPr>
          <p:cNvPr id="21506" name="TextovéPole 4"/>
          <p:cNvSpPr txBox="1">
            <a:spLocks noChangeArrowheads="1"/>
          </p:cNvSpPr>
          <p:nvPr/>
        </p:nvSpPr>
        <p:spPr bwMode="auto">
          <a:xfrm>
            <a:off x="1403350" y="6021388"/>
            <a:ext cx="6192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/>
              <a:t>Pulčín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981075"/>
            <a:ext cx="8229600" cy="1143000"/>
          </a:xfrm>
        </p:spPr>
        <p:txBody>
          <a:bodyPr/>
          <a:lstStyle/>
          <a:p>
            <a:r>
              <a:rPr lang="cs-CZ" smtClean="0"/>
              <a:t>Zvířata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 CHKO Beskydy se vyskytují v malém počtu i rysi, medvědi a </a:t>
            </a:r>
            <a:r>
              <a:rPr lang="cs-CZ" smtClean="0"/>
              <a:t>vlci.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Zástupný symbol pro obsah 3" descr="rys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10321925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4578" name="Zástupný symbol pro obsah 3" descr="medved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11026775" cy="70294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5602" name="Zástupný symbol pro obsah 3" descr="vlk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-1108075" y="0"/>
            <a:ext cx="10252075" cy="70294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r>
              <a:rPr lang="cs-CZ" smtClean="0"/>
              <a:t>Křížovka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2"/>
          </p:nvPr>
        </p:nvGraphicFramePr>
        <p:xfrm>
          <a:off x="3995738" y="2492375"/>
          <a:ext cx="4968557" cy="27363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51687"/>
                <a:gridCol w="451687"/>
                <a:gridCol w="451687"/>
                <a:gridCol w="451687"/>
                <a:gridCol w="451687"/>
                <a:gridCol w="451687"/>
                <a:gridCol w="451687"/>
                <a:gridCol w="451687"/>
                <a:gridCol w="451687"/>
                <a:gridCol w="451687"/>
                <a:gridCol w="451687"/>
              </a:tblGrid>
              <a:tr h="5472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57645" marR="57645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57645" marR="576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57645" marR="576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72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57645" marR="57645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57645" marR="576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57645" marR="576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72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57645" marR="576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57645" marR="576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5472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57645" marR="576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57645" marR="576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57645" marR="57645"/>
                </a:tc>
              </a:tr>
              <a:tr h="5472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57645" marR="576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57645" marR="576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57645" marR="576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57645" marR="576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57645" marR="57645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57645" marR="57645"/>
                </a:tc>
              </a:tr>
            </a:tbl>
          </a:graphicData>
        </a:graphic>
      </p:graphicFrame>
      <p:sp>
        <p:nvSpPr>
          <p:cNvPr id="26703" name="Zástupný symbol pro obsah 6"/>
          <p:cNvSpPr>
            <a:spLocks noGrp="1"/>
          </p:cNvSpPr>
          <p:nvPr>
            <p:ph sz="quarter" idx="4"/>
          </p:nvPr>
        </p:nvSpPr>
        <p:spPr>
          <a:xfrm>
            <a:off x="323850" y="2205038"/>
            <a:ext cx="4041775" cy="4133850"/>
          </a:xfrm>
        </p:spPr>
        <p:txBody>
          <a:bodyPr/>
          <a:lstStyle/>
          <a:p>
            <a:pPr marL="457200" indent="-457200">
              <a:buFont typeface="Calibri" pitchFamily="34" charset="0"/>
              <a:buAutoNum type="arabicPeriod"/>
            </a:pPr>
            <a:r>
              <a:rPr lang="cs-CZ" smtClean="0"/>
              <a:t>Zkratka chráněné  oblasti</a:t>
            </a:r>
          </a:p>
          <a:p>
            <a:pPr marL="457200" indent="-457200">
              <a:buFont typeface="Calibri" pitchFamily="34" charset="0"/>
              <a:buAutoNum type="arabicPeriod"/>
            </a:pPr>
            <a:r>
              <a:rPr lang="cs-CZ" smtClean="0"/>
              <a:t>Řeka protékající Zlínem</a:t>
            </a:r>
          </a:p>
          <a:p>
            <a:pPr marL="457200" indent="-457200">
              <a:buFont typeface="Calibri" pitchFamily="34" charset="0"/>
              <a:buAutoNum type="arabicPeriod"/>
            </a:pPr>
            <a:r>
              <a:rPr lang="cs-CZ" smtClean="0"/>
              <a:t>Nejvzácnější rostliny Bílých Karpat</a:t>
            </a:r>
          </a:p>
          <a:p>
            <a:pPr marL="457200" indent="-457200">
              <a:buFont typeface="Calibri" pitchFamily="34" charset="0"/>
              <a:buAutoNum type="arabicPeriod"/>
            </a:pPr>
            <a:r>
              <a:rPr lang="cs-CZ" smtClean="0"/>
              <a:t>Zlínský podnikatel, který se proslavil výrobou a prodejem obuvi</a:t>
            </a:r>
          </a:p>
          <a:p>
            <a:pPr marL="457200" indent="-457200">
              <a:buFont typeface="Calibri" pitchFamily="34" charset="0"/>
              <a:buAutoNum type="arabicPeriod"/>
            </a:pPr>
            <a:r>
              <a:rPr lang="cs-CZ" smtClean="0"/>
              <a:t>CHKO na Vsetínsku</a:t>
            </a:r>
          </a:p>
          <a:p>
            <a:pPr marL="457200" indent="-457200">
              <a:buFont typeface="Calibri" pitchFamily="34" charset="0"/>
              <a:buAutoNum type="arabicPeriod"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Informační zdroje</a:t>
            </a: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hlinkClick r:id="rId2"/>
              </a:rPr>
              <a:t>www.beskydy.ochranaprirody.cz</a:t>
            </a:r>
            <a:r>
              <a:rPr lang="cs-CZ" sz="2000" dirty="0" smtClean="0">
                <a:hlinkClick r:id="rId2"/>
              </a:rPr>
              <a:t>/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</a:t>
            </a:r>
            <a:r>
              <a:rPr lang="cs-CZ" sz="2000" dirty="0">
                <a:hlinkClick r:id="rId3"/>
              </a:rPr>
              <a:t>://</a:t>
            </a:r>
            <a:r>
              <a:rPr lang="cs-CZ" sz="2000" dirty="0" smtClean="0">
                <a:hlinkClick r:id="rId3"/>
              </a:rPr>
              <a:t>nature.hyperlink.cz/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</a:t>
            </a:r>
            <a:r>
              <a:rPr lang="cs-CZ" sz="2000" dirty="0">
                <a:hlinkClick r:id="rId4"/>
              </a:rPr>
              <a:t>://commons.wikimedia.org/wiki/File:Vachalka_%</a:t>
            </a:r>
            <a:r>
              <a:rPr lang="cs-CZ" sz="2000" dirty="0" smtClean="0">
                <a:hlinkClick r:id="rId4"/>
              </a:rPr>
              <a:t>2828%29.jpg</a:t>
            </a:r>
            <a:endParaRPr lang="cs-CZ" sz="2000" dirty="0" smtClean="0"/>
          </a:p>
          <a:p>
            <a:r>
              <a:rPr lang="cs-CZ" sz="2000" dirty="0">
                <a:hlinkClick r:id="rId5"/>
              </a:rPr>
              <a:t>http://www.risy.cz/cs/turisticke-ris/beskydy-cz/ochrana-prirody/chraneni-zivocichove/</a:t>
            </a:r>
            <a:endParaRPr lang="cs-CZ" sz="2000" dirty="0" smtClean="0"/>
          </a:p>
          <a:p>
            <a:r>
              <a:rPr lang="cs-CZ" sz="2000" dirty="0" smtClean="0"/>
              <a:t>PC DVD – ROM 320 000 x obrázky, </a:t>
            </a:r>
            <a:r>
              <a:rPr lang="cs-CZ" sz="2000" dirty="0" err="1" smtClean="0"/>
              <a:t>Terasoft</a:t>
            </a:r>
            <a:r>
              <a:rPr lang="cs-CZ" sz="2000" dirty="0" smtClean="0"/>
              <a:t> a.s.</a:t>
            </a: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1734</TotalTime>
  <Words>139</Words>
  <Application>Microsoft Office PowerPoint</Application>
  <PresentationFormat>Předvádění na obrazovce (4:3)</PresentationFormat>
  <Paragraphs>35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Prezentace aplikace PowerPoint</vt:lpstr>
      <vt:lpstr>CHKO Beskydy</vt:lpstr>
      <vt:lpstr>Prezentace aplikace PowerPoint</vt:lpstr>
      <vt:lpstr>Nejcennější území v CHKO Beskydy</vt:lpstr>
      <vt:lpstr>Prezentace aplikace PowerPoint</vt:lpstr>
      <vt:lpstr>Prezentace aplikace PowerPoint</vt:lpstr>
      <vt:lpstr>Prezentace aplikace PowerPoint</vt:lpstr>
      <vt:lpstr>Zvířata</vt:lpstr>
      <vt:lpstr>Prezentace aplikace PowerPoint</vt:lpstr>
      <vt:lpstr>Prezentace aplikace PowerPoint</vt:lpstr>
      <vt:lpstr>Prezentace aplikace PowerPoint</vt:lpstr>
      <vt:lpstr>Křížovka</vt:lpstr>
      <vt:lpstr>Informační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Drgáčová Iva</cp:lastModifiedBy>
  <cp:revision>38</cp:revision>
  <dcterms:created xsi:type="dcterms:W3CDTF">2011-06-20T10:40:08Z</dcterms:created>
  <dcterms:modified xsi:type="dcterms:W3CDTF">2013-05-18T19:16:23Z</dcterms:modified>
</cp:coreProperties>
</file>