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  <p:sldId id="266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87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B10BDDA-D3FA-456A-920A-EFEFD614FB7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AF89840-6F6C-49B4-A1C2-675CCC97E1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90137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5E2C12-0E9D-4E5B-A81D-D35891D7A29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E6DD51-6CD5-4BF1-BAE3-E953CC81B496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A4D083B3-CD92-4E84-ABA2-9A0DCBE6AEF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22D8B2-3702-4CDB-896E-9C5749966F9A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952DA2B0-6627-4540-90CC-86B8B72888F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B148A2-2876-4930-8262-3502FFCE53F1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DC41023-1858-4B52-922A-6567ED1E60D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6EEEFF-26BB-4438-959A-9F7C130C821A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2AC64A-5E65-4286-B159-CAE8DBB75D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E473786-C896-42B8-BC54-5D3F02390BD4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B194E37B-A4F6-4574-BEB1-705C4E9CAAD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B79F33-0A92-4D0F-BD7C-FE603E6875C5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DA77E6E-ECBF-4216-A054-6F0A064246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17CD6E-BBB7-447C-841C-BC4869573FBB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5EE150-A719-471A-A7C4-BC4D8A9781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98E9573-F509-44E5-AC52-AF9349B1460C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A6FE7A-8E14-4D47-BBBD-D223E95A96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938557A-E62B-429D-8D1E-79198222E4F2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608602-16D7-4450-92F9-34FA89D96A3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7F3460-F06E-4CB0-A432-7A9BD54E45EF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10CA03-F522-4B3C-83C6-A62BE9ED495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735E028-CC6B-4A0F-B94E-CC8A2ED49D59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883AA9F-0269-4D8F-8FCF-06E2872C66E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04B16EE-AFF6-40ED-938C-D66C0D1B9CA8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FA3CEDCE-3A61-49DD-AF10-B31CD6E7D8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kcniceny.cz/detail/hello-dzusy-408825/" TargetMode="External"/><Relationship Id="rId3" Type="http://schemas.openxmlformats.org/officeDocument/2006/relationships/hyperlink" Target="http://pixabay.com/cs/lentilky-cukrovinky-objektivy-50838/" TargetMode="External"/><Relationship Id="rId7" Type="http://schemas.openxmlformats.org/officeDocument/2006/relationships/hyperlink" Target="https://www.google.cz/search?q=linea+nivnice&amp;source=lnms&amp;tbm=isch&amp;sa=X&amp;ei=PsSTUbisB8mRswbLxICYDQ&amp;ved=0CAcQ_AUoAQ&amp;biw=1252&amp;bih=609#imgrc=oIdpE9nuyDLZSM%3A%3BaWrAH1mxqyJa5M%3Bhttp%253A%252F%252Fwww.altec-chotebor.cz%252Fobrazky%252F116acz.jpg%3Bhttp%253A%252F%252Fwww.altec-chotebor.cz%252F3-reference.html%3B1024%3B768" TargetMode="External"/><Relationship Id="rId2" Type="http://schemas.openxmlformats.org/officeDocument/2006/relationships/hyperlink" Target="http://www.nestle.cz/vyrobky-a-znacky/bonbony/mentolove-bonbon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nasehoregionu.cz/?c=6&amp;kt=54&amp;pd=165" TargetMode="External"/><Relationship Id="rId11" Type="http://schemas.openxmlformats.org/officeDocument/2006/relationships/hyperlink" Target="http://www.lineanivnice.cz/cz/sirupy-hello/produkty.aspx" TargetMode="External"/><Relationship Id="rId5" Type="http://schemas.openxmlformats.org/officeDocument/2006/relationships/hyperlink" Target="http://www.jaso.cz/linea-nivnice-tetrapack-2-l-katskup4031504.php" TargetMode="External"/><Relationship Id="rId10" Type="http://schemas.openxmlformats.org/officeDocument/2006/relationships/hyperlink" Target="http://www.lineanivnice.cz/cz/hello-dzusy/produkty/jablko_broskev_100_Hello_250ml.aspx" TargetMode="External"/><Relationship Id="rId4" Type="http://schemas.openxmlformats.org/officeDocument/2006/relationships/hyperlink" Target="https://encrypted-tbn2.gstatic.com/images?q=tbn:ANd9GcSuZc1uxSCk55emwAklJg2_8JTatbimz6KahIlGam0SVNpCf85stg" TargetMode="External"/><Relationship Id="rId9" Type="http://schemas.openxmlformats.org/officeDocument/2006/relationships/hyperlink" Target="http://www.rjelinek.cz/produkty/netradicni-destilaty/visnov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14453" name="Group 117"/>
          <p:cNvGraphicFramePr>
            <a:graphicFrameLocks noGrp="1"/>
          </p:cNvGraphicFramePr>
          <p:nvPr/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Iva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Drgáčová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VY-32-INOVACE-13-Zlínský kraj-průmysl potravinářský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PotravináŘský</a:t>
            </a:r>
            <a:r>
              <a:rPr lang="cs-CZ" dirty="0" smtClean="0"/>
              <a:t>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zastupuje zejména firma HAMÉ BABICE</a:t>
            </a:r>
          </a:p>
          <a:p>
            <a:pPr lvl="1"/>
            <a:r>
              <a:rPr lang="cs-CZ" dirty="0" smtClean="0"/>
              <a:t>zpracovává maso, rajčatový protlak, zeleninu a ovoce (paštiky, masové konzervy, kečupy, marmelády, sterilizovaná zelenina)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HAM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098369" cy="3717032"/>
          </a:xfrm>
        </p:spPr>
      </p:pic>
      <p:pic>
        <p:nvPicPr>
          <p:cNvPr id="5" name="Obrázek 4" descr="HAME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0"/>
            <a:ext cx="5220072" cy="3645024"/>
          </a:xfrm>
          <a:prstGeom prst="rect">
            <a:avLst/>
          </a:prstGeom>
        </p:spPr>
      </p:pic>
      <p:pic>
        <p:nvPicPr>
          <p:cNvPr id="6" name="Obrázek 5" descr="hame3.jpg"/>
          <p:cNvPicPr>
            <a:picLocks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3654000"/>
            <a:ext cx="4932040" cy="3204000"/>
          </a:xfrm>
          <a:prstGeom prst="rect">
            <a:avLst/>
          </a:prstGeom>
        </p:spPr>
      </p:pic>
      <p:pic>
        <p:nvPicPr>
          <p:cNvPr id="7" name="Obrázek 6" descr="Hame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932040" y="3645024"/>
            <a:ext cx="4211960" cy="32129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Společnost </a:t>
            </a:r>
            <a:r>
              <a:rPr lang="cs-CZ" dirty="0" err="1" smtClean="0"/>
              <a:t>rudolf</a:t>
            </a:r>
            <a:r>
              <a:rPr lang="cs-CZ" dirty="0" smtClean="0"/>
              <a:t> jelínek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světový výrobce ovocných destilátů</a:t>
            </a:r>
            <a:endParaRPr lang="cs-CZ" dirty="0"/>
          </a:p>
        </p:txBody>
      </p:sp>
      <p:pic>
        <p:nvPicPr>
          <p:cNvPr id="4" name="Obrázek 3" descr="Jeline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2348880"/>
            <a:ext cx="2686050" cy="4343400"/>
          </a:xfrm>
          <a:prstGeom prst="rect">
            <a:avLst/>
          </a:prstGeom>
        </p:spPr>
      </p:pic>
      <p:pic>
        <p:nvPicPr>
          <p:cNvPr id="5" name="Obrázek 4" descr="Jelinek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2204864"/>
            <a:ext cx="3024336" cy="46531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Linea </a:t>
            </a:r>
            <a:r>
              <a:rPr lang="cs-CZ" dirty="0" err="1" smtClean="0"/>
              <a:t>nivnice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největší zpracovatel ovoce v ČR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výrobce ovocných nápojů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Linea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1" y="0"/>
            <a:ext cx="9159857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Line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220072" cy="6858000"/>
          </a:xfrm>
        </p:spPr>
      </p:pic>
      <p:pic>
        <p:nvPicPr>
          <p:cNvPr id="6" name="Obrázek 5" descr="jablko_100_Hello_TPP_1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0"/>
            <a:ext cx="3923928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SFINX Holešov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Výroba cukrovinek (lentilky, hašlerky, aj.)</a:t>
            </a:r>
            <a:endParaRPr lang="cs-CZ" dirty="0"/>
          </a:p>
        </p:txBody>
      </p:sp>
      <p:pic>
        <p:nvPicPr>
          <p:cNvPr id="4" name="Obrázek 3" descr="Lentil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2708920"/>
            <a:ext cx="3998196" cy="2670795"/>
          </a:xfrm>
          <a:prstGeom prst="rect">
            <a:avLst/>
          </a:prstGeom>
        </p:spPr>
      </p:pic>
      <p:pic>
        <p:nvPicPr>
          <p:cNvPr id="5" name="Obrázek 4" descr="Sfinx Holešov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2564904"/>
            <a:ext cx="2880320" cy="30464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Zábavný kvíz</a:t>
            </a:r>
            <a:endParaRPr lang="cs-CZ" dirty="0"/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535360" y="1268760"/>
            <a:ext cx="4038600" cy="514543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 je to radlice?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a) středověké dělo, sloužící  k obléhání hradů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b) kožešinový límec na šlechtických šatech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c) část pluhu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 je to fujarka?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a) veliký vítr, vichřice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b) čepice, která se nosila v zimě na horách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c) pastýřská píšťala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4716016" y="1268760"/>
            <a:ext cx="4038600" cy="514543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2000" b="0" i="1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 je to frgál?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a) velký nos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b) ovoce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c) koláč, krajová specialita Valašska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2000" b="0" i="1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Kdo nebo co je to vědma?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a) věštkyně, kouzelnice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b) nádoba na vodu, používaná ve středověku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c) žena, která mnoho ví o minulosti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Informační 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www.nestle.cz/vyrobky-a-znacky/bonbony/mentolove-bonbony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http://pixabay.com/cs/lentilky-cukrovinky-objektivy-50838</a:t>
            </a:r>
            <a:r>
              <a:rPr lang="cs-CZ" sz="1600" dirty="0" smtClean="0">
                <a:hlinkClick r:id="rId3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https://</a:t>
            </a:r>
            <a:r>
              <a:rPr lang="cs-CZ" sz="1600" dirty="0" smtClean="0">
                <a:hlinkClick r:id="rId4"/>
              </a:rPr>
              <a:t>encrypted-tbn2.gstatic.com/images?q=tbn:ANd9GcSuZc1uxSCk55emwAklJg2_8JTatbimz6KahIlGam0SVNpCf85stg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www.jaso.cz/linea-nivnice-tetrapack-2-l-katskup4031504.php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http://www.znasehoregionu.cz/?</a:t>
            </a:r>
            <a:r>
              <a:rPr lang="cs-CZ" sz="1600" dirty="0" smtClean="0">
                <a:hlinkClick r:id="rId6"/>
              </a:rPr>
              <a:t>c=6&amp;kt=54&amp;pd=165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https://</a:t>
            </a:r>
            <a:r>
              <a:rPr lang="cs-CZ" sz="1600" dirty="0" smtClean="0">
                <a:hlinkClick r:id="rId7"/>
              </a:rPr>
              <a:t>www.google.cz/search?q=linea+nivnice&amp;source=lnms&amp;tbm=isch&amp;sa=X&amp;ei=PsSTUbisB8mRswbLxICYDQ&amp;ved=0CAcQ_AUoAQ&amp;biw=1252&amp;bih=609#imgrc=oIdpE9nuyDLZSM%3A%3BaWrAH1mxqyJa5M%3Bhttp%253A%252F%252Fwww.altec-chotebor.cz%252Fobrazky%252F116acz.jpg%3Bhttp%253A%252F%252Fwww.altec-chotebor.cz%252F3-reference.html%3B1024%3B768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http://www.akcniceny.cz/detail/hello-dzusy-408825</a:t>
            </a:r>
            <a:r>
              <a:rPr lang="cs-CZ" sz="1600" dirty="0" smtClean="0">
                <a:hlinkClick r:id="rId8"/>
              </a:rPr>
              <a:t>/</a:t>
            </a:r>
            <a:endParaRPr lang="cs-CZ" sz="1600" dirty="0" smtClean="0"/>
          </a:p>
          <a:p>
            <a:r>
              <a:rPr lang="cs-CZ" sz="1600" b="1" u="sng" dirty="0">
                <a:hlinkClick r:id="rId9"/>
              </a:rPr>
              <a:t>http://www.rjelinek.cz/produkty/netradicni-destilaty/visnovice</a:t>
            </a:r>
            <a:endParaRPr lang="cs-CZ" sz="1600" dirty="0"/>
          </a:p>
          <a:p>
            <a:r>
              <a:rPr lang="cs-CZ" sz="1600" b="1" u="sng" dirty="0">
                <a:hlinkClick r:id="rId10"/>
              </a:rPr>
              <a:t>http://www.lineanivnice.cz/cz/hello-dzusy/produkty/jablko_broskev_100_Hello_250ml.aspx</a:t>
            </a:r>
            <a:endParaRPr lang="cs-CZ" sz="1600" dirty="0"/>
          </a:p>
          <a:p>
            <a:r>
              <a:rPr lang="cs-CZ" sz="1600" b="1" u="sng" dirty="0">
                <a:hlinkClick r:id="rId11"/>
              </a:rPr>
              <a:t>http://www.lineanivnice.cz/cz/sirupy-hello/produkty.aspx</a:t>
            </a:r>
            <a:endParaRPr lang="cs-CZ" sz="1600" dirty="0"/>
          </a:p>
          <a:p>
            <a:endParaRPr lang="cs-CZ" sz="1800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234</TotalTime>
  <Words>223</Words>
  <Application>Microsoft Office PowerPoint</Application>
  <PresentationFormat>Předvádění na obrazovce (4:3)</PresentationFormat>
  <Paragraphs>55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PotravináŘský Průmysl</vt:lpstr>
      <vt:lpstr>Prezentace aplikace PowerPoint</vt:lpstr>
      <vt:lpstr>Společnost rudolf jelínek</vt:lpstr>
      <vt:lpstr>Linea nivnice</vt:lpstr>
      <vt:lpstr>Prezentace aplikace PowerPoint</vt:lpstr>
      <vt:lpstr>Prezentace aplikace PowerPoint</vt:lpstr>
      <vt:lpstr>Prezentace aplikace PowerPoint</vt:lpstr>
      <vt:lpstr>SFINX Holešov </vt:lpstr>
      <vt:lpstr>Zábavný kvíz</vt:lpstr>
      <vt:lpstr>Informační zdroj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Drgáčová Iva</cp:lastModifiedBy>
  <cp:revision>36</cp:revision>
  <dcterms:created xsi:type="dcterms:W3CDTF">2011-06-20T10:40:08Z</dcterms:created>
  <dcterms:modified xsi:type="dcterms:W3CDTF">2013-05-18T20:27:49Z</dcterms:modified>
</cp:coreProperties>
</file>