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9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6" r:id="rId29"/>
    <p:sldId id="287" r:id="rId30"/>
    <p:sldId id="288" r:id="rId31"/>
    <p:sldId id="290" r:id="rId32"/>
    <p:sldId id="291" r:id="rId33"/>
    <p:sldId id="292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939005-635B-4ABB-A9DA-AA78186108B1}" type="datetimeFigureOut">
              <a:rPr lang="cs-CZ" smtClean="0"/>
              <a:pPr/>
              <a:t>28.4.2013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3DA9FFC-CC1E-4829-AF9E-0FF7E51111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wikipedia.org/wiki/Soubor:Black_Hole_Milkywa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lackHole.jpg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cs.wikipedia.org/wiki/Soubor:White_dwarf-59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rown_Dwart_in_Celestia.jpg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cs.wikipedia.org/wiki/Soubor:GJ1214b.jpg" TargetMode="Externa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cs.wikipedia.org/wiki/Soubor:Solar_planets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cs.wikipedia.org/wiki/Soubor:Pluto-map-hs-2010-06-c180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cs.wikipedia.org/wiki/Soubor:MESSENGER_first_photo_of_unseen_side_of_mercury.jpg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cs.wikipedia.org/wiki/Soubor:Venuspioneeruv.jpg" TargetMode="Externa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cs.wikipedia.org/wiki/Soubor:The_Earth_seen_from_Apollo_17.jpg" TargetMode="Externa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cs.wikipedia.org/wiki/Soubor:Mars_Hubble.jpg" TargetMode="Externa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cs.wikipedia.org/wiki/Soubor:Jupiter.jpg" TargetMode="Externa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cs.wikipedia.org/wiki/Soubor:Saturn_(planet)_large.jpg" TargetMode="Externa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cs.wikipedia.org/wiki/Soubor:Uranus.jpg" TargetMode="Externa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cs.wikipedia.org/wiki/Soubor:Neptune_Full_Disk_View_-_GPN-2000-000443.jpg" TargetMode="Externa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cs.wikipedia.org/wiki/Soubor:Pluto-map-hs-2010-06-c180.jpg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cs.wikipedia.org/wiki/Soubor:Tempel1_DeepImpact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hyperlink" Target="http://cs.wikipedia.org/wiki/Soubor:Halebopp031197.j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cs.wikipedia.org/wiki/Soubor:Nikolaus_Kopernikus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hyperlink" Target="http://cs.wikipedia.org/wiki/Soubor:Johannes_Kepler_1610.jpg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GC_4414_(NASA-med).jpg" TargetMode="External"/><Relationship Id="rId3" Type="http://schemas.openxmlformats.org/officeDocument/2006/relationships/hyperlink" Target="http://cs.wikipedia.org/wiki/Vesm%C3%ADr" TargetMode="External"/><Relationship Id="rId7" Type="http://schemas.openxmlformats.org/officeDocument/2006/relationships/hyperlink" Target="http://cs.wikipedia.org/wiki/Hv%C4%9Bzdy" TargetMode="External"/><Relationship Id="rId2" Type="http://schemas.openxmlformats.org/officeDocument/2006/relationships/hyperlink" Target="http://cs.wikipedia.org/wiki/Zem%C4%9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lanety" TargetMode="External"/><Relationship Id="rId5" Type="http://schemas.openxmlformats.org/officeDocument/2006/relationships/hyperlink" Target="http://cs.wikipedia.org/wiki/Kometa" TargetMode="External"/><Relationship Id="rId10" Type="http://schemas.openxmlformats.org/officeDocument/2006/relationships/hyperlink" Target="http://cs.wikipedia.org/wiki/Soubor:Hubble2005-01-barred-spiral-galaxy-NGC1300.jpg" TargetMode="External"/><Relationship Id="rId4" Type="http://schemas.openxmlformats.org/officeDocument/2006/relationships/hyperlink" Target="http://cs.wikipedia.org/wiki/Slunce" TargetMode="External"/><Relationship Id="rId9" Type="http://schemas.openxmlformats.org/officeDocument/2006/relationships/hyperlink" Target="http://cs.wikipedia.org/wiki/Soubor:NGC_6745.jpg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White_dwarf-590.jpg" TargetMode="External"/><Relationship Id="rId3" Type="http://schemas.openxmlformats.org/officeDocument/2006/relationships/hyperlink" Target="http://cs.wikipedia.org/wiki/Soubor:Black_hole_lensing_web.gif" TargetMode="External"/><Relationship Id="rId7" Type="http://schemas.openxmlformats.org/officeDocument/2006/relationships/hyperlink" Target="http://cs.wikipedia.org/wiki/Soubor:Solar_sys.jpg" TargetMode="External"/><Relationship Id="rId2" Type="http://schemas.openxmlformats.org/officeDocument/2006/relationships/hyperlink" Target="http://cs.wikipedia.org/wiki/Soubor:Black_Hole_Milkyway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olar_Life_Cycle_cs.svg" TargetMode="External"/><Relationship Id="rId11" Type="http://schemas.openxmlformats.org/officeDocument/2006/relationships/hyperlink" Target="http://cs.wikipedia.org/wiki/Soubor:MESSENGER_first_photo_of_unseen_side_of_mercury.jpg" TargetMode="External"/><Relationship Id="rId5" Type="http://schemas.openxmlformats.org/officeDocument/2006/relationships/hyperlink" Target="http://cs.wikipedia.org/wiki/Soubor:LombergA1024.jpg" TargetMode="External"/><Relationship Id="rId10" Type="http://schemas.openxmlformats.org/officeDocument/2006/relationships/hyperlink" Target="http://cs.wikipedia.org/wiki/Soubor:Pluto-map-hs-2010-06-c180.jpg" TargetMode="External"/><Relationship Id="rId4" Type="http://schemas.openxmlformats.org/officeDocument/2006/relationships/hyperlink" Target="http://cs.wikipedia.org/wiki/Soubor:BLUE_STEREO_3D_Time_for_Space_Wiggle.gif" TargetMode="External"/><Relationship Id="rId9" Type="http://schemas.openxmlformats.org/officeDocument/2006/relationships/hyperlink" Target="http://cs.wikipedia.org/wiki/Soubor:GJ1214b.jpg" TargetMode="Externa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eptune_Full_Disk_View_-_GPN-2000-000443.jpg" TargetMode="External"/><Relationship Id="rId3" Type="http://schemas.openxmlformats.org/officeDocument/2006/relationships/hyperlink" Target="http://cs.wikipedia.org/wiki/Soubor:The_Earth_seen_from_Apollo_17.jpg" TargetMode="External"/><Relationship Id="rId7" Type="http://schemas.openxmlformats.org/officeDocument/2006/relationships/hyperlink" Target="http://cs.wikipedia.org/wiki/Soubor:Uranus.jpg" TargetMode="External"/><Relationship Id="rId2" Type="http://schemas.openxmlformats.org/officeDocument/2006/relationships/hyperlink" Target="http://cs.wikipedia.org/wiki/Soubor:Venuspioneeruv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aturn_(planet)_large.jpg" TargetMode="External"/><Relationship Id="rId5" Type="http://schemas.openxmlformats.org/officeDocument/2006/relationships/hyperlink" Target="http://cs.wikipedia.org/wiki/Soubor:Jupiter.jpg" TargetMode="External"/><Relationship Id="rId10" Type="http://schemas.openxmlformats.org/officeDocument/2006/relationships/hyperlink" Target="http://cs.wikipedia.org/wiki/Soubor:Il_Sole_(ita).jpg" TargetMode="External"/><Relationship Id="rId4" Type="http://schemas.openxmlformats.org/officeDocument/2006/relationships/hyperlink" Target="http://cs.wikipedia.org/wiki/Soubor:Mars_Hubble.jpg" TargetMode="External"/><Relationship Id="rId9" Type="http://schemas.openxmlformats.org/officeDocument/2006/relationships/hyperlink" Target="http://cs.wikipedia.org/wiki/Soubor:Tempel1_DeepImpac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107504" y="1585913"/>
            <a:ext cx="9036496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ŠKOLA:		Gymnázium, Tanvald, Školní 305, </a:t>
            </a:r>
            <a:r>
              <a:rPr lang="cs-CZ" sz="1600" dirty="0" smtClean="0">
                <a:effectLst/>
              </a:rPr>
              <a:t>příspěvková organizace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ČÍSLO ŠABLONY:	III/2 Inovace a zkvalitnění výuky prostřednictvím </a:t>
            </a:r>
            <a:r>
              <a:rPr lang="cs-CZ" sz="1600" dirty="0" smtClean="0">
                <a:effectLst/>
              </a:rPr>
              <a:t>ICT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AUTOR</a:t>
            </a:r>
            <a:r>
              <a:rPr lang="cs-CZ" sz="1600" dirty="0" smtClean="0">
                <a:effectLst/>
              </a:rPr>
              <a:t>:                             Jan KOHOUTEK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TEMATICKÁ OBLAST</a:t>
            </a:r>
            <a:r>
              <a:rPr lang="cs-CZ" sz="1600" dirty="0" smtClean="0">
                <a:effectLst/>
              </a:rPr>
              <a:t>:               Fyzická geografie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NÁZEV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Vesmír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POŘADOVÉ ČÍSLO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2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KÓD </a:t>
            </a:r>
            <a:r>
              <a:rPr lang="cs-CZ" sz="1600" dirty="0" err="1">
                <a:effectLst/>
              </a:rPr>
              <a:t>DUMu</a:t>
            </a:r>
            <a:r>
              <a:rPr lang="cs-CZ" sz="1600" dirty="0" smtClean="0">
                <a:effectLst/>
              </a:rPr>
              <a:t>:                           JK_FYZ_GEO_02 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DATUM TVORBY</a:t>
            </a:r>
            <a:r>
              <a:rPr lang="cs-CZ" sz="1600" dirty="0" smtClean="0">
                <a:effectLst/>
              </a:rPr>
              <a:t>:                  </a:t>
            </a:r>
            <a:r>
              <a:rPr lang="cs-CZ" sz="1600" dirty="0">
                <a:effectLst/>
              </a:rPr>
              <a:t>9</a:t>
            </a:r>
            <a:r>
              <a:rPr lang="cs-CZ" sz="1600" dirty="0" smtClean="0">
                <a:effectLst/>
              </a:rPr>
              <a:t>.9.2012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ANOTACE (ROČNÍK</a:t>
            </a:r>
            <a:r>
              <a:rPr lang="cs-CZ" sz="1600" dirty="0" smtClean="0">
                <a:effectLst/>
              </a:rPr>
              <a:t>):       Kvinta – DUM – výukový materiál seznamuje žáky s vesmírem, naší galaxií a sluneční soustavou. Poskytuje také informace o naší hvězdě Slunci a jednotlivých planetách naší soustavy.</a:t>
            </a: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/>
              </a:rPr>
              <a:t>METODICKÝ POKYN: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vesmír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vše co existuje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soubor kosmických těles, které na sebe navzájem působí</a:t>
            </a:r>
          </a:p>
          <a:p>
            <a:endParaRPr lang="cs-CZ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Kosmologové – vědci studující vesmír jako celek – nemají jistotu zda je konečný nebo ne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Vesmír se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rozpíná, nemá střed ani okraj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Kosmologické hypotézy (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Kosmos – vesmír, logos – slovo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vesmír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 třesk (big –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bang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látka o </a:t>
            </a:r>
            <a:r>
              <a:rPr lang="cs-CZ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superhustém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stavu           výbuch           látka se začíná rozpínat, tvoří se základy budoucích těles</a:t>
            </a:r>
          </a:p>
          <a:p>
            <a:endParaRPr lang="cs-CZ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Vesmír se nejspíš nachází na hranici mezi trvalým rozpínáním, nebo zhroucením vlastní gravitací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Převládají dva prvky            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vodík 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hélium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907704" y="2167194"/>
            <a:ext cx="720080" cy="36004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4139952" y="2204864"/>
            <a:ext cx="79208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4424715" y="5428345"/>
            <a:ext cx="864096" cy="36004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vesmír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064896" cy="5184576"/>
          </a:xfrm>
        </p:spPr>
        <p:txBody>
          <a:bodyPr>
            <a:norm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vzdálenosti –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speciální délkové jednotky</a:t>
            </a: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Astronomická jednotka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(AU) – vzdálenost Z – S -149,6 mil.km.</a:t>
            </a:r>
          </a:p>
          <a:p>
            <a:r>
              <a:rPr lang="cs-CZ" b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Parsek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vzdálenost, ze které je AU vidět pod úhlem 1 s = 206 000 AU</a:t>
            </a: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Světelný rok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svět. paprsek za 1 rok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Světlo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– Z 8 min. a 20 s.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50" name="AutoShape 2" descr="data:image/jpg;base64,/9j/4AAQSkZJRgABAQAAAQABAAD/2wCEAAkGBhASEBUQEBAPDw8PEg8PFA0PEA8PDQ8PFBAVFBQQFBIXHCYeFxkjGRQUHy8gIycpLCwsFR4xNTAqNSYrLCkBCQoKDgwOFw8PGikcHB0pKSwpKSkpKSkpKSkpKSkpKSksKSkpKSkpKSwpKSkpKSkpLCkpKSkpKSkpKSkpKSkpKf/AABEIAMIBAwMBIgACEQEDEQH/xAAbAAACAwEBAQAAAAAAAAAAAAAAAwIEBQEGB//EADoQAAIBAwIEBAQEBAQHAAAAAAABAgMEESExBRJBURNhcZEigbHBBhRCoQcyUvAzctHhI0NigpKiwv/EABkBAAMBAQEAAAAAAAAAAAAAAAABAgMEBf/EACERAQEBAQADAAMBAQEBAAAAAAABAhEDEiETMUFRBDIi/9oADAMBAAIRAxEAPwD4aAEkgCIE1E5ygOIgAAAAAAB1M4ABYgx8qyxgoqR3mFxU0d4g6NQpHVMOHNLFdLAW1TBXcsk6QcHfq/4mR0ZCKSLcIkOjP0upU8hfMWatIrY1CHeoNtBUuNNhlVLBn1JjjPV9XE9X6MSNo7v0YotzgAAAAAAAAAAAAAAAAAAJKZEAB0ZDFARFjYyFVyuuAlxQ5sj4YCk4ODnTIumCeFgWLWynUkoQi5SecJbvCy/2QmVNoY4idwGDsQJw7jPqScSGADg2myfhZXn27kEhHF2ky9b6mdbmzw+nkjTr8U6jWhoZdaep6WtbrGDzvELdpk5q/NmxUnWESZJwZCUTWOK20y2Wr9BJYs1q/QRgaXAO4DABwCSicwAcAAAA6kdjHJ2T6Lb6gHMoCIAAdRwlEAdSpD/y7JWUFlZ0WdTb45Tt1KP5dycXCHNzpJ8/L8SSXTOcGdv10Yx2dYTpByj5ROqA+jiv4ZyVIsNA0HRxWhFp5QupEvxoipUQ6Vz8UWiJfVBZOStl2H1PpVaKB0iz+Va1JqAdP0VojlSUlp/N27kKkDtKWAHDKFPU1rWWNSrSSnqtJLp3GqXQjTo8fxpK5zuJq2qntqIgm2athTSeplfjpn/18pHD/wAJTrTUIRcpS2SWpmcU/D8qcnGSw1o090z3FjfulJThJxktpLRrQyeLVOdtvVvVsJusvJ4Y8nY8P1foVpWB6awttX8iq7Uv3c/43n5WTFSoNHo52xWqWqY5tN8bFUSLiX61ngp1INGkvUWENHYU2/8AUnCk5P6sKtRL4Y7dX3KZIzktlt37iwAAAAAAOo4dQBdoPT7D4yKVGZcgyLG+asUUmPlS0QikWaMyG+SJ0DsKZZqyQpyBXrJUG0IqDZIiojTS4MjLfQk4YZ1R1HUVbUFy+bK/hYH0npr0H0qXM0u7SJa86o1LbKEOlg9Fxvg7t5KDnCpmMZc1NqSWVnHrqYrj3HKjWYrUpSTyjaoW/iLO0uxmRnHuvqaFvcqLym8+jFaWeT+nxhyvzReoyRKl4dVZTSku+nyG0rRp4Ma3ze/pKBJ22S1RtS9Ts/Izta/tm8Psvienb7lWdlhv1Z7DhfDdW8dvuUbrh7y9Or+oexejylW2KlSgelrWPkUK9oXNM7lgVKRVnw/m9OrN+PD3LyS3f2K19JRXJH0b+xpKx1l5e9+H4Y7dWUTXu7cy5xwzfN65dTiAABSAAAAAAABODL1BlGJZpTJrTFX4SOxb6FeMyzbPUh0Z+pybILJc8NEalMXWlzVObOQnqTqIjGmNn96nVR1W7+680FKeuMG3wKwnWfJFZedFjX5C6vMmqzaNJvXGq7dUPhDBt3PC3Tk4yWH19TD45eKlHlX+JLbyX9TJ/d46NZmM+1VuJ8SUdMuUu2dvUw6leU3q/ktF7C5SbeXq3rl7ss2VLLNecjzt+S7q7ZWuhp0bY7a0dDRoW5hrSplGzoKMkz0VLhqnHmpyw17Z7NGZRompZxcXlfNd12ZHsvn+LHDcOXhzXJU2x+mXo/semtOEeRl/lIVI56436p+Zt/hnj0ZSdtV/x4LMW/8AmwW785L91r3MNz+x1eLy9+aaXDOEb6dV9GUL3g2r06v6nqrB76dV9CtXfxPK6v6mXW0vdWPD1+E+RRlwPm6YS69/JH0FcNU9cYX1MrjFNRXLHR+XRFTSpy/Hzri8eT4IrGN2unkeYuaZ7e/sstnn+I2WNUdGdMN4eXrQMi8o4N+vAzLunodGa4dxkHCU1qRN3OAAAAJJHEMigORxIdaxzJII0xlGn8RPVzLe4vwmFKnTlGpCo6kFKUY5zTllrkl56J/MyqM8FmpVytSu6RLfnL8WY3ODkrlymoR3e77Iq4LFjJQrJvaWP23CSFvd58e8/CP8PoXTSqSeZaZXNnPy9DG/HH4RqcOuFSlLnp1I+JSq/wBUc4lF/wDVF6P1T6n1X+G7pSjhYTS3zh8uzw+m/wBTy/8AH3idOpcW1tTcXUt4VqlTDXwus4csX54g5f8Acn1BnjV6+Z2azNY3Wq9T0PBOJytavPT+HD5lj9PVYMK0oNPONVLC1NtUuZLRJ7Z6Y8yK7/FmWNO84n4jdWb7ybfpls+ccQvHVqSqP9T0X9Mei9j1v4noOjTnSU4zllQ5oPMGnq2pdVhM8eraXl7j8c/dYf8AX5O8zC4o1eHUSnSs5eXubnDLGXl+49345cRetqT6GrbxF21i+6/c06Vg+6/c5LXTILa2zsXaVLA60sZJ7rX1NePDMrOVn0J79HPjEur/AMJZXzXcw6nEpOpCvSlipRmpwfaS3i+6aymuzZtcY4RJ/qSXoY9PhDpvKlnO6x/ua5siOWvv/Aq9OrQp16a+CtCNRLdrK1i/NPK+Q2vwyMnn5+p5b+FF7zWk6LefArSSXaE0pr/2cz2xr+HGsz4x99Z13rz17U5Hyrf9kjIvbfKyej4nYc3xJ4+Rn1LB8v8AMvY8/WbLx6fh8mfWf68Lf2+DzPFoJZ8z3HFuHvX4l7M8Zxaxk3/Mv3NMNd6nHjrqOpmXEdDfuuHS7x/czLiwl3X7nXl5+3mq61El+6spZ6e5XdpLy9zojkv7IAb+Wl5e50ZFIbAUSjIDi9BDJaexXo10jkq+WQ29pxehPKISkVqNxjcbRrRbDi/bqbGuOVqTSTXQW5olXFun+KLujHwqFadNzWHKLxNLyluvUXZ8LlOXM3zzb5nJvLz3b3Zk3GebPdaMv2l7Wgvhco5I8nefD8Ent9eqrcHgrfnTcZx1xJr48b4WBFvUWF2ZGylN0uea5sQk+aeyXln5CLV9PT6nN4rbLL/HpeTOc+tn9Zv4kb5Unp8f2ZhJnp/xLQzR5+0l7bfdHl0duP08n/pnPIfRk+79zd4ZUfd+7MCkzZ4bUJ8n6Z4eko1X3fuzUt6ktPifuzFo1calmhd676Pocvra6OyPUW1Z7Nv3NW2qyX6n7nnbO6Txvk2qFTQx12Ln0ji85PZvQxU5vVt8q9NT09OzU087av18jA45FwzGO+3oh5n0u/Htv4Q1Myul2/LPHZ/8U+kHy/8AgxHko3NWWf8AiVoQXnyU8t+9Q9vW4w8tJbNnV+fOJIw/DrerxLitzJPlTaM24uJKL+Jl6TVRZ69+qZhcVueXMXucOu29d3hzJPXn2PO8YvJ6/FL3PI39eb/VL3Zv8SrZyedvGbYaajCvasv6pe7Mm4qy7v3ZrXjMW8kdOXH5Ix7qo87v3Yhyfdk6z1FHTHFf27kDgDIHTgAHchk4dSADJKE8HVA66Yj+nwujrrplXlLNC06sV4uW340JUoumk+muVumco+JHZxl6p5XyEttaFmjsZ2f66M36sePNrlcs5ay++Nl6Lsa9pTUttkkjItqfxJdzYtZciwReT5HV4r29ptzRU6cqT/VFrPbs/fDPBVKbi3F6OLaa7NHt5V9WYHHbLL8WK/zr/wCisXjP/qz7yan8Y8GX7SvhmdkbTqGtnXny8elp3OVgt0GYdnXNa2qGVnGsvXpOHV1jpk3LKXNvt9fI8zw2H/j1fma0+IqK5Y9OvbyOTWfreX436nElH4Y+noZ1y4y3/wBzLjepovcKqc01Uf8ALB6L+qS6+i+oucOT2vI+jfhawjQt40tMr4pf55Zcv3ePkMq1opvXq/qYXDeMaS17fczrni+r16v6mVlrszJmvRVuMcn8vt3M7iN7GtHR4a90+zPPV+I56lWlevmyn/pgqZMXjeWmY909Gen4vCm4xcJqUnFN6Y5ZP9Pn6nk7l753NINMa7Ri3z6G7dvJh3VPLwdOHH5Ix6sRJeuKDSKbidEcWpyogADQnJEB0oEfCEdgpwHU4oXAsU4dxVeYlGl2JuhnQtU4LBLw8k9bzCtTtOWWdyxUaSyiU4PAuT0F+1c4UnnYm5vbGohVsFuisrPUdTn78XbSm8ry0+ZbrPBW4HxGNOcZzipqMlJwltJZy0xnHOLwq1JThCNOMm2qcf5YpvZeRPGs8nIXKqSjMzadcseKI55Gff8ADsPmhs/0dvTyM/Br16xQqST3/wBzSVy7k72IUK2GbnD6nN10XUxqFpzPR4Xct87j8MWsd9Qs6iSvRvimFyw6dTsb7zMW213l7I06E4R1Sy+71ZhqRvnNrRtIuWsvhj22lL/RGvC7wsLRLotkedV4WKV2Z2ddWOZ+R6nh99v8vuZ1a+1evV/Uq2N1v8vuVfFzkXqvrSjc56io3DTKCuNSFSqw4fs1fzjb0/vyI3S5o52kuj/vYzaF5h/E9iXFeOeLUc/hi9FiKUY4SxsvQcyLpn3tTfTUyZPU2K0ozWVpJGVNLOpvmMdltJlC6pYZfloVK+pcc+58UeQBvhAX1z8TqQ1Fk6smImxHUk9SwmU4yHRqDolaEJ6DY1jNjWJxrE8bTbQdfIis+wiNQlKoIXXVOc3k0rat8Jl1dx9vWKrLOuVYlIW/Uk5CZSEq06LwTdYRGRJsD67UqFdRy/LudnPOn9oVUq9Ft9SpGeqt/mV/LHbv3JKZnKRJVWKwpri+qrQ6nf6mZ47DxBXPV+7fp3iLVO4PNxrsdTvHsRcNM+R66xudXr0QmF2tdTHtL15fp9ylVvH3J/G0/Lx6P8ws7kqlyuV/3qeXp3zzuNd8H4znmjQqXuuCrK41Kkq5GU8mkyzvkX4XL7kqr5tVpJfuUITHRn1AvbqbqPqQwTqT5v8AN9RHiAXU3TQEOdgMdhEqmUIaZKMzk6hTG0s6mcbODQmmWKZVTH05iq805kWwchcpCVS6jIxkEiJTM7xSPOLAXB0+NQ7KoIR1yDg67KXRbfUgADIAdiibgALAm4EADuScZEIoZKm0BrFrV1foVpTJWz1foxIDrvMd5yIASakMUxBJMRyrMagzxinzHecOLmlmVUi5Z9fqI5jnMHCuj/EYC/G8gFwdJAAKQAAAAJJkTqYBLnOZIgB9dJKJFE0AjmCXKEYZGumJUhPhkZRLM1oKdJgVhJKMchKOBlGAykdUScYklEaqOCWkhLpiXTNBU+5ypHC2Dp3CtaUlzam3+IJWrjT/AC6mmqcVU58a1OrjjoY7i+wueRlzk4VR3foxQ5R39GJGyAAAAAAAAAAAAAAAAAAAAAAAAAAAAAAAAABJAAA+mWOgATW0LkTlsAAIq1dh9j/fudAL+kz/ANLDWo4AJbwMj0OACiwqLQ6A0fxQ7+jEABbmoAAAgAAAAAAAAAAAAAAf/9k="/>
          <p:cNvSpPr>
            <a:spLocks noChangeAspect="1" noChangeArrowheads="1"/>
          </p:cNvSpPr>
          <p:nvPr/>
        </p:nvSpPr>
        <p:spPr bwMode="auto">
          <a:xfrm>
            <a:off x="117475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652" name="AutoShape 4" descr="data:image/jpg;base64,/9j/4AAQSkZJRgABAQAAAQABAAD/2wCEAAkGBhASEBUQEBAPDw8PEg8PFA0PEA8PDQ8PFBAVFBQQFBIXHCYeFxkjGRQUHy8gIycpLCwsFR4xNTAqNSYrLCkBCQoKDgwOFw8PGikcHB0pKSwpKSkpKSkpKSkpKSkpKSksKSkpKSkpKSwpKSkpKSkpLCkpKSkpKSkpKSkpKSkpKf/AABEIAMIBAwMBIgACEQEDEQH/xAAbAAACAwEBAQAAAAAAAAAAAAAAAwIEBQEGB//EADoQAAIBAwIEBAQEBAQHAAAAAAABAgMEESExBRJBURNhcZEigbHBBhRCoQcyUvAzctHhI0NigpKiwv/EABkBAAMBAQEAAAAAAAAAAAAAAAABAgMEBf/EACERAQEBAQADAAMBAQEBAAAAAAABAhEDEiETMUFRBDIi/9oADAMBAAIRAxEAPwD4aAEkgCIE1E5ygOIgAAAAAAB1M4ABYgx8qyxgoqR3mFxU0d4g6NQpHVMOHNLFdLAW1TBXcsk6QcHfq/4mR0ZCKSLcIkOjP0upU8hfMWatIrY1CHeoNtBUuNNhlVLBn1JjjPV9XE9X6MSNo7v0YotzgAAAAAAAAAAAAAAAAAAJKZEAB0ZDFARFjYyFVyuuAlxQ5sj4YCk4ODnTIumCeFgWLWynUkoQi5SecJbvCy/2QmVNoY4idwGDsQJw7jPqScSGADg2myfhZXn27kEhHF2ky9b6mdbmzw+nkjTr8U6jWhoZdaep6WtbrGDzvELdpk5q/NmxUnWESZJwZCUTWOK20y2Wr9BJYs1q/QRgaXAO4DABwCSicwAcAAAA6kdjHJ2T6Lb6gHMoCIAAdRwlEAdSpD/y7JWUFlZ0WdTb45Tt1KP5dycXCHNzpJ8/L8SSXTOcGdv10Yx2dYTpByj5ROqA+jiv4ZyVIsNA0HRxWhFp5QupEvxoipUQ6Vz8UWiJfVBZOStl2H1PpVaKB0iz+Va1JqAdP0VojlSUlp/N27kKkDtKWAHDKFPU1rWWNSrSSnqtJLp3GqXQjTo8fxpK5zuJq2qntqIgm2athTSeplfjpn/18pHD/wAJTrTUIRcpS2SWpmcU/D8qcnGSw1o090z3FjfulJThJxktpLRrQyeLVOdtvVvVsJusvJ4Y8nY8P1foVpWB6awttX8iq7Uv3c/43n5WTFSoNHo52xWqWqY5tN8bFUSLiX61ngp1INGkvUWENHYU2/8AUnCk5P6sKtRL4Y7dX3KZIzktlt37iwAAAAAAOo4dQBdoPT7D4yKVGZcgyLG+asUUmPlS0QikWaMyG+SJ0DsKZZqyQpyBXrJUG0IqDZIiojTS4MjLfQk4YZ1R1HUVbUFy+bK/hYH0npr0H0qXM0u7SJa86o1LbKEOlg9Fxvg7t5KDnCpmMZc1NqSWVnHrqYrj3HKjWYrUpSTyjaoW/iLO0uxmRnHuvqaFvcqLym8+jFaWeT+nxhyvzReoyRKl4dVZTSku+nyG0rRp4Ma3ze/pKBJ22S1RtS9Ts/Izta/tm8Psvienb7lWdlhv1Z7DhfDdW8dvuUbrh7y9Or+oexejylW2KlSgelrWPkUK9oXNM7lgVKRVnw/m9OrN+PD3LyS3f2K19JRXJH0b+xpKx1l5e9+H4Y7dWUTXu7cy5xwzfN65dTiAABSAAAAAAABODL1BlGJZpTJrTFX4SOxb6FeMyzbPUh0Z+pybILJc8NEalMXWlzVObOQnqTqIjGmNn96nVR1W7+680FKeuMG3wKwnWfJFZedFjX5C6vMmqzaNJvXGq7dUPhDBt3PC3Tk4yWH19TD45eKlHlX+JLbyX9TJ/d46NZmM+1VuJ8SUdMuUu2dvUw6leU3q/ktF7C5SbeXq3rl7ss2VLLNecjzt+S7q7ZWuhp0bY7a0dDRoW5hrSplGzoKMkz0VLhqnHmpyw17Z7NGZRompZxcXlfNd12ZHsvn+LHDcOXhzXJU2x+mXo/semtOEeRl/lIVI56436p+Zt/hnj0ZSdtV/x4LMW/8AmwW785L91r3MNz+x1eLy9+aaXDOEb6dV9GUL3g2r06v6nqrB76dV9CtXfxPK6v6mXW0vdWPD1+E+RRlwPm6YS69/JH0FcNU9cYX1MrjFNRXLHR+XRFTSpy/Hzri8eT4IrGN2unkeYuaZ7e/sstnn+I2WNUdGdMN4eXrQMi8o4N+vAzLunodGa4dxkHCU1qRN3OAAAAJJHEMigORxIdaxzJII0xlGn8RPVzLe4vwmFKnTlGpCo6kFKUY5zTllrkl56J/MyqM8FmpVytSu6RLfnL8WY3ODkrlymoR3e77Iq4LFjJQrJvaWP23CSFvd58e8/CP8PoXTSqSeZaZXNnPy9DG/HH4RqcOuFSlLnp1I+JSq/wBUc4lF/wDVF6P1T6n1X+G7pSjhYTS3zh8uzw+m/wBTy/8AH3idOpcW1tTcXUt4VqlTDXwus4csX54g5f8Acn1BnjV6+Z2azNY3Wq9T0PBOJytavPT+HD5lj9PVYMK0oNPONVLC1NtUuZLRJ7Z6Y8yK7/FmWNO84n4jdWb7ybfpls+ccQvHVqSqP9T0X9Mei9j1v4noOjTnSU4zllQ5oPMGnq2pdVhM8eraXl7j8c/dYf8AX5O8zC4o1eHUSnSs5eXubnDLGXl+49345cRetqT6GrbxF21i+6/c06Vg+6/c5LXTILa2zsXaVLA60sZJ7rX1NePDMrOVn0J79HPjEur/AMJZXzXcw6nEpOpCvSlipRmpwfaS3i+6aymuzZtcY4RJ/qSXoY9PhDpvKlnO6x/ua5siOWvv/Aq9OrQp16a+CtCNRLdrK1i/NPK+Q2vwyMnn5+p5b+FF7zWk6LefArSSXaE0pr/2cz2xr+HGsz4x99Z13rz17U5Hyrf9kjIvbfKyej4nYc3xJ4+Rn1LB8v8AMvY8/WbLx6fh8mfWf68Lf2+DzPFoJZ8z3HFuHvX4l7M8Zxaxk3/Mv3NMNd6nHjrqOpmXEdDfuuHS7x/czLiwl3X7nXl5+3mq61El+6spZ6e5XdpLy9zojkv7IAb+Wl5e50ZFIbAUSjIDi9BDJaexXo10jkq+WQ29pxehPKISkVqNxjcbRrRbDi/bqbGuOVqTSTXQW5olXFun+KLujHwqFadNzWHKLxNLyluvUXZ8LlOXM3zzb5nJvLz3b3Zk3GebPdaMv2l7Wgvhco5I8nefD8Ent9eqrcHgrfnTcZx1xJr48b4WBFvUWF2ZGylN0uea5sQk+aeyXln5CLV9PT6nN4rbLL/HpeTOc+tn9Zv4kb5Unp8f2ZhJnp/xLQzR5+0l7bfdHl0duP08n/pnPIfRk+79zd4ZUfd+7MCkzZ4bUJ8n6Z4eko1X3fuzUt6ktPifuzFo1calmhd676Pocvra6OyPUW1Z7Nv3NW2qyX6n7nnbO6Txvk2qFTQx12Ln0ji85PZvQxU5vVt8q9NT09OzU087av18jA45FwzGO+3oh5n0u/Htv4Q1Myul2/LPHZ/8U+kHy/8AgxHko3NWWf8AiVoQXnyU8t+9Q9vW4w8tJbNnV+fOJIw/DrerxLitzJPlTaM24uJKL+Jl6TVRZ69+qZhcVueXMXucOu29d3hzJPXn2PO8YvJ6/FL3PI39eb/VL3Zv8SrZyedvGbYaajCvasv6pe7Mm4qy7v3ZrXjMW8kdOXH5Ix7qo87v3Yhyfdk6z1FHTHFf27kDgDIHTgAHchk4dSADJKE8HVA66Yj+nwujrrplXlLNC06sV4uW340JUoumk+muVumco+JHZxl6p5XyEttaFmjsZ2f66M36sePNrlcs5ay++Nl6Lsa9pTUttkkjItqfxJdzYtZciwReT5HV4r29ptzRU6cqT/VFrPbs/fDPBVKbi3F6OLaa7NHt5V9WYHHbLL8WK/zr/wCisXjP/qz7yan8Y8GX7SvhmdkbTqGtnXny8elp3OVgt0GYdnXNa2qGVnGsvXpOHV1jpk3LKXNvt9fI8zw2H/j1fma0+IqK5Y9OvbyOTWfreX436nElH4Y+noZ1y4y3/wBzLjepovcKqc01Uf8ALB6L+qS6+i+oucOT2vI+jfhawjQt40tMr4pf55Zcv3ePkMq1opvXq/qYXDeMaS17fczrni+r16v6mVlrszJmvRVuMcn8vt3M7iN7GtHR4a90+zPPV+I56lWlevmyn/pgqZMXjeWmY909Gen4vCm4xcJqUnFN6Y5ZP9Pn6nk7l753NINMa7Ri3z6G7dvJh3VPLwdOHH5Ix6sRJeuKDSKbidEcWpyogADQnJEB0oEfCEdgpwHU4oXAsU4dxVeYlGl2JuhnQtU4LBLw8k9bzCtTtOWWdyxUaSyiU4PAuT0F+1c4UnnYm5vbGohVsFuisrPUdTn78XbSm8ry0+ZbrPBW4HxGNOcZzipqMlJwltJZy0xnHOLwq1JThCNOMm2qcf5YpvZeRPGs8nIXKqSjMzadcseKI55Gff8ADsPmhs/0dvTyM/Br16xQqST3/wBzSVy7k72IUK2GbnD6nN10XUxqFpzPR4Xct87j8MWsd9Qs6iSvRvimFyw6dTsb7zMW213l7I06E4R1Sy+71ZhqRvnNrRtIuWsvhj22lL/RGvC7wsLRLotkedV4WKV2Z2ddWOZ+R6nh99v8vuZ1a+1evV/Uq2N1v8vuVfFzkXqvrSjc56io3DTKCuNSFSqw4fs1fzjb0/vyI3S5o52kuj/vYzaF5h/E9iXFeOeLUc/hi9FiKUY4SxsvQcyLpn3tTfTUyZPU2K0ozWVpJGVNLOpvmMdltJlC6pYZfloVK+pcc+58UeQBvhAX1z8TqQ1Fk6smImxHUk9SwmU4yHRqDolaEJ6DY1jNjWJxrE8bTbQdfIis+wiNQlKoIXXVOc3k0rat8Jl1dx9vWKrLOuVYlIW/Uk5CZSEq06LwTdYRGRJsD67UqFdRy/LudnPOn9oVUq9Ft9SpGeqt/mV/LHbv3JKZnKRJVWKwpri+qrQ6nf6mZ47DxBXPV+7fp3iLVO4PNxrsdTvHsRcNM+R66xudXr0QmF2tdTHtL15fp9ylVvH3J/G0/Lx6P8ws7kqlyuV/3qeXp3zzuNd8H4znmjQqXuuCrK41Kkq5GU8mkyzvkX4XL7kqr5tVpJfuUITHRn1AvbqbqPqQwTqT5v8AN9RHiAXU3TQEOdgMdhEqmUIaZKMzk6hTG0s6mcbODQmmWKZVTH05iq805kWwchcpCVS6jIxkEiJTM7xSPOLAXB0+NQ7KoIR1yDg67KXRbfUgADIAdiibgALAm4EADuScZEIoZKm0BrFrV1foVpTJWz1foxIDrvMd5yIASakMUxBJMRyrMagzxinzHecOLmlmVUi5Z9fqI5jnMHCuj/EYC/G8gFwdJAAKQAAAAJJkTqYBLnOZIgB9dJKJFE0AjmCXKEYZGumJUhPhkZRLM1oKdJgVhJKMchKOBlGAykdUScYklEaqOCWkhLpiXTNBU+5ypHC2Dp3CtaUlzam3+IJWrjT/AC6mmqcVU58a1OrjjoY7i+wueRlzk4VR3foxQ5R39GJGyAAAAAAAAAAAAAAAAAAAAAAAAAAAAAAAAABJAAA+mWOgATW0LkTlsAAIq1dh9j/fudAL+kz/ANLDWo4AJbwMj0OACiwqLQ6A0fxQ7+jEABbmoAAAgAAAAAAAAAAAAAAf/9k="/>
          <p:cNvSpPr>
            <a:spLocks noChangeAspect="1" noChangeArrowheads="1"/>
          </p:cNvSpPr>
          <p:nvPr/>
        </p:nvSpPr>
        <p:spPr bwMode="auto">
          <a:xfrm>
            <a:off x="117475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654" name="AutoShape 6" descr="data:image/jpg;base64,/9j/4AAQSkZJRgABAQAAAQABAAD/2wCEAAkGBhASEBUQEBAPDw8PEg8PFA0PEA8PDQ8PFBAVFBQQFBIXHCYeFxkjGRQUHy8gIycpLCwsFR4xNTAqNSYrLCkBCQoKDgwOFw8PGikcHB0pKSwpKSkpKSkpKSkpKSkpKSksKSkpKSkpKSwpKSkpKSkpLCkpKSkpKSkpKSkpKSkpKf/AABEIAMIBAwMBIgACEQEDEQH/xAAbAAACAwEBAQAAAAAAAAAAAAAAAwIEBQEGB//EADoQAAIBAwIEBAQEBAQHAAAAAAABAgMEESExBRJBURNhcZEigbHBBhRCoQcyUvAzctHhI0NigpKiwv/EABkBAAMBAQEAAAAAAAAAAAAAAAABAgMEBf/EACERAQEBAQADAAMBAQEBAAAAAAABAhEDEiETMUFRBDIi/9oADAMBAAIRAxEAPwD4aAEkgCIE1E5ygOIgAAAAAAB1M4ABYgx8qyxgoqR3mFxU0d4g6NQpHVMOHNLFdLAW1TBXcsk6QcHfq/4mR0ZCKSLcIkOjP0upU8hfMWatIrY1CHeoNtBUuNNhlVLBn1JjjPV9XE9X6MSNo7v0YotzgAAAAAAAAAAAAAAAAAAJKZEAB0ZDFARFjYyFVyuuAlxQ5sj4YCk4ODnTIumCeFgWLWynUkoQi5SecJbvCy/2QmVNoY4idwGDsQJw7jPqScSGADg2myfhZXn27kEhHF2ky9b6mdbmzw+nkjTr8U6jWhoZdaep6WtbrGDzvELdpk5q/NmxUnWESZJwZCUTWOK20y2Wr9BJYs1q/QRgaXAO4DABwCSicwAcAAAA6kdjHJ2T6Lb6gHMoCIAAdRwlEAdSpD/y7JWUFlZ0WdTb45Tt1KP5dycXCHNzpJ8/L8SSXTOcGdv10Yx2dYTpByj5ROqA+jiv4ZyVIsNA0HRxWhFp5QupEvxoipUQ6Vz8UWiJfVBZOStl2H1PpVaKB0iz+Va1JqAdP0VojlSUlp/N27kKkDtKWAHDKFPU1rWWNSrSSnqtJLp3GqXQjTo8fxpK5zuJq2qntqIgm2athTSeplfjpn/18pHD/wAJTrTUIRcpS2SWpmcU/D8qcnGSw1o090z3FjfulJThJxktpLRrQyeLVOdtvVvVsJusvJ4Y8nY8P1foVpWB6awttX8iq7Uv3c/43n5WTFSoNHo52xWqWqY5tN8bFUSLiX61ngp1INGkvUWENHYU2/8AUnCk5P6sKtRL4Y7dX3KZIzktlt37iwAAAAAAOo4dQBdoPT7D4yKVGZcgyLG+asUUmPlS0QikWaMyG+SJ0DsKZZqyQpyBXrJUG0IqDZIiojTS4MjLfQk4YZ1R1HUVbUFy+bK/hYH0npr0H0qXM0u7SJa86o1LbKEOlg9Fxvg7t5KDnCpmMZc1NqSWVnHrqYrj3HKjWYrUpSTyjaoW/iLO0uxmRnHuvqaFvcqLym8+jFaWeT+nxhyvzReoyRKl4dVZTSku+nyG0rRp4Ma3ze/pKBJ22S1RtS9Ts/Izta/tm8Psvienb7lWdlhv1Z7DhfDdW8dvuUbrh7y9Or+oexejylW2KlSgelrWPkUK9oXNM7lgVKRVnw/m9OrN+PD3LyS3f2K19JRXJH0b+xpKx1l5e9+H4Y7dWUTXu7cy5xwzfN65dTiAABSAAAAAAABODL1BlGJZpTJrTFX4SOxb6FeMyzbPUh0Z+pybILJc8NEalMXWlzVObOQnqTqIjGmNn96nVR1W7+680FKeuMG3wKwnWfJFZedFjX5C6vMmqzaNJvXGq7dUPhDBt3PC3Tk4yWH19TD45eKlHlX+JLbyX9TJ/d46NZmM+1VuJ8SUdMuUu2dvUw6leU3q/ktF7C5SbeXq3rl7ss2VLLNecjzt+S7q7ZWuhp0bY7a0dDRoW5hrSplGzoKMkz0VLhqnHmpyw17Z7NGZRompZxcXlfNd12ZHsvn+LHDcOXhzXJU2x+mXo/semtOEeRl/lIVI56436p+Zt/hnj0ZSdtV/x4LMW/8AmwW785L91r3MNz+x1eLy9+aaXDOEb6dV9GUL3g2r06v6nqrB76dV9CtXfxPK6v6mXW0vdWPD1+E+RRlwPm6YS69/JH0FcNU9cYX1MrjFNRXLHR+XRFTSpy/Hzri8eT4IrGN2unkeYuaZ7e/sstnn+I2WNUdGdMN4eXrQMi8o4N+vAzLunodGa4dxkHCU1qRN3OAAAAJJHEMigORxIdaxzJII0xlGn8RPVzLe4vwmFKnTlGpCo6kFKUY5zTllrkl56J/MyqM8FmpVytSu6RLfnL8WY3ODkrlymoR3e77Iq4LFjJQrJvaWP23CSFvd58e8/CP8PoXTSqSeZaZXNnPy9DG/HH4RqcOuFSlLnp1I+JSq/wBUc4lF/wDVF6P1T6n1X+G7pSjhYTS3zh8uzw+m/wBTy/8AH3idOpcW1tTcXUt4VqlTDXwus4csX54g5f8Acn1BnjV6+Z2azNY3Wq9T0PBOJytavPT+HD5lj9PVYMK0oNPONVLC1NtUuZLRJ7Z6Y8yK7/FmWNO84n4jdWb7ybfpls+ccQvHVqSqP9T0X9Mei9j1v4noOjTnSU4zllQ5oPMGnq2pdVhM8eraXl7j8c/dYf8AX5O8zC4o1eHUSnSs5eXubnDLGXl+49345cRetqT6GrbxF21i+6/c06Vg+6/c5LXTILa2zsXaVLA60sZJ7rX1NePDMrOVn0J79HPjEur/AMJZXzXcw6nEpOpCvSlipRmpwfaS3i+6aymuzZtcY4RJ/qSXoY9PhDpvKlnO6x/ua5siOWvv/Aq9OrQp16a+CtCNRLdrK1i/NPK+Q2vwyMnn5+p5b+FF7zWk6LefArSSXaE0pr/2cz2xr+HGsz4x99Z13rz17U5Hyrf9kjIvbfKyej4nYc3xJ4+Rn1LB8v8AMvY8/WbLx6fh8mfWf68Lf2+DzPFoJZ8z3HFuHvX4l7M8Zxaxk3/Mv3NMNd6nHjrqOpmXEdDfuuHS7x/czLiwl3X7nXl5+3mq61El+6spZ6e5XdpLy9zojkv7IAb+Wl5e50ZFIbAUSjIDi9BDJaexXo10jkq+WQ29pxehPKISkVqNxjcbRrRbDi/bqbGuOVqTSTXQW5olXFun+KLujHwqFadNzWHKLxNLyluvUXZ8LlOXM3zzb5nJvLz3b3Zk3GebPdaMv2l7Wgvhco5I8nefD8Ent9eqrcHgrfnTcZx1xJr48b4WBFvUWF2ZGylN0uea5sQk+aeyXln5CLV9PT6nN4rbLL/HpeTOc+tn9Zv4kb5Unp8f2ZhJnp/xLQzR5+0l7bfdHl0duP08n/pnPIfRk+79zd4ZUfd+7MCkzZ4bUJ8n6Z4eko1X3fuzUt6ktPifuzFo1calmhd676Pocvra6OyPUW1Z7Nv3NW2qyX6n7nnbO6Txvk2qFTQx12Ln0ji85PZvQxU5vVt8q9NT09OzU087av18jA45FwzGO+3oh5n0u/Htv4Q1Myul2/LPHZ/8U+kHy/8AgxHko3NWWf8AiVoQXnyU8t+9Q9vW4w8tJbNnV+fOJIw/DrerxLitzJPlTaM24uJKL+Jl6TVRZ69+qZhcVueXMXucOu29d3hzJPXn2PO8YvJ6/FL3PI39eb/VL3Zv8SrZyedvGbYaajCvasv6pe7Mm4qy7v3ZrXjMW8kdOXH5Ix7qo87v3Yhyfdk6z1FHTHFf27kDgDIHTgAHchk4dSADJKE8HVA66Yj+nwujrrplXlLNC06sV4uW340JUoumk+muVumco+JHZxl6p5XyEttaFmjsZ2f66M36sePNrlcs5ay++Nl6Lsa9pTUttkkjItqfxJdzYtZciwReT5HV4r29ptzRU6cqT/VFrPbs/fDPBVKbi3F6OLaa7NHt5V9WYHHbLL8WK/zr/wCisXjP/qz7yan8Y8GX7SvhmdkbTqGtnXny8elp3OVgt0GYdnXNa2qGVnGsvXpOHV1jpk3LKXNvt9fI8zw2H/j1fma0+IqK5Y9OvbyOTWfreX436nElH4Y+noZ1y4y3/wBzLjepovcKqc01Uf8ALB6L+qS6+i+oucOT2vI+jfhawjQt40tMr4pf55Zcv3ePkMq1opvXq/qYXDeMaS17fczrni+r16v6mVlrszJmvRVuMcn8vt3M7iN7GtHR4a90+zPPV+I56lWlevmyn/pgqZMXjeWmY909Gen4vCm4xcJqUnFN6Y5ZP9Pn6nk7l753NINMa7Ri3z6G7dvJh3VPLwdOHH5Ix6sRJeuKDSKbidEcWpyogADQnJEB0oEfCEdgpwHU4oXAsU4dxVeYlGl2JuhnQtU4LBLw8k9bzCtTtOWWdyxUaSyiU4PAuT0F+1c4UnnYm5vbGohVsFuisrPUdTn78XbSm8ry0+ZbrPBW4HxGNOcZzipqMlJwltJZy0xnHOLwq1JThCNOMm2qcf5YpvZeRPGs8nIXKqSjMzadcseKI55Gff8ADsPmhs/0dvTyM/Br16xQqST3/wBzSVy7k72IUK2GbnD6nN10XUxqFpzPR4Xct87j8MWsd9Qs6iSvRvimFyw6dTsb7zMW213l7I06E4R1Sy+71ZhqRvnNrRtIuWsvhj22lL/RGvC7wsLRLotkedV4WKV2Z2ddWOZ+R6nh99v8vuZ1a+1evV/Uq2N1v8vuVfFzkXqvrSjc56io3DTKCuNSFSqw4fs1fzjb0/vyI3S5o52kuj/vYzaF5h/E9iXFeOeLUc/hi9FiKUY4SxsvQcyLpn3tTfTUyZPU2K0ozWVpJGVNLOpvmMdltJlC6pYZfloVK+pcc+58UeQBvhAX1z8TqQ1Fk6smImxHUk9SwmU4yHRqDolaEJ6DY1jNjWJxrE8bTbQdfIis+wiNQlKoIXXVOc3k0rat8Jl1dx9vWKrLOuVYlIW/Uk5CZSEq06LwTdYRGRJsD67UqFdRy/LudnPOn9oVUq9Ft9SpGeqt/mV/LHbv3JKZnKRJVWKwpri+qrQ6nf6mZ47DxBXPV+7fp3iLVO4PNxrsdTvHsRcNM+R66xudXr0QmF2tdTHtL15fp9ylVvH3J/G0/Lx6P8ws7kqlyuV/3qeXp3zzuNd8H4znmjQqXuuCrK41Kkq5GU8mkyzvkX4XL7kqr5tVpJfuUITHRn1AvbqbqPqQwTqT5v8AN9RHiAXU3TQEOdgMdhEqmUIaZKMzk6hTG0s6mcbODQmmWKZVTH05iq805kWwchcpCVS6jIxkEiJTM7xSPOLAXB0+NQ7KoIR1yDg67KXRbfUgADIAdiibgALAm4EADuScZEIoZKm0BrFrV1foVpTJWz1foxIDrvMd5yIASakMUxBJMRyrMagzxinzHecOLmlmVUi5Z9fqI5jnMHCuj/EYC/G8gFwdJAAKQAAAAJJkTqYBLnOZIgB9dJKJFE0AjmCXKEYZGumJUhPhkZRLM1oKdJgVhJKMchKOBlGAykdUScYklEaqOCWkhLpiXTNBU+5ypHC2Dp3CtaUlzam3+IJWrjT/AC6mmqcVU58a1OrjjoY7i+wueRlzk4VR3foxQ5R39GJGyAAAAAAAAAAAAAAAAAAAAAAAAAAAAAAAAABJAAA+mWOgATW0LkTlsAAIq1dh9j/fudAL+kz/ANLDWo4AJbwMj0OACiwqLQ6A0fxQ7+jEABbmoAAAgAAAAAAAAAAAAAAf/9k="/>
          <p:cNvSpPr>
            <a:spLocks noChangeAspect="1" noChangeArrowheads="1"/>
          </p:cNvSpPr>
          <p:nvPr/>
        </p:nvSpPr>
        <p:spPr bwMode="auto">
          <a:xfrm>
            <a:off x="117475" y="-8969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vesmír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Vesmírná tělesa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Galaxie – hvězdné soustavy obsahující mld. hvězd</a:t>
            </a:r>
          </a:p>
          <a:p>
            <a:r>
              <a:rPr lang="cs-CZ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typy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čočkovité, nepravidelné, spirální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Mléčná dráha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naše galaxie, Slunce a ostatní   tělesa sluneční soustavy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Členem 30 galaxií místní soustavy</a:t>
            </a:r>
          </a:p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Spirální, průměr disku 100 000 </a:t>
            </a:r>
            <a:r>
              <a:rPr lang="cs-CZ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</a:t>
            </a:r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obsahuje několik mld. hvězd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Galaxie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nepravidelné</a:t>
            </a:r>
            <a:endParaRPr lang="cs-CZ" dirty="0"/>
          </a:p>
        </p:txBody>
      </p:sp>
      <p:pic>
        <p:nvPicPr>
          <p:cNvPr id="31746" name="Picture 2" descr="http://t3.gstatic.com/images?q=tbn:ANd9GcQgz2g4zEPEcu-Pi7Bcpn6lW8QpUhalnXZIWazyHsYLUtNCIk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4282964" cy="2376264"/>
          </a:xfrm>
          <a:prstGeom prst="rect">
            <a:avLst/>
          </a:prstGeom>
          <a:noFill/>
        </p:spPr>
      </p:pic>
      <p:sp>
        <p:nvSpPr>
          <p:cNvPr id="31750" name="AutoShape 6" descr="data:image/jpg;base64,/9j/4AAQSkZJRgABAQAAAQABAAD/2wCEAAkGBhQSERQUEhQVFRQVFxcYGBcYFxQXFhgUFRcWFxQVGBgYHCYeGBkjHBUYHy8gJCcpLCwsFR4xNTAqNSYrLCkBCQoKDgwOGg8PGiwkHCQsLCwsLCwpLCwsLCwpLCwsLCwsLCwsLCwsLCwsLCwsKSwsLCksLCksKSwsLCwpLCwsKf/AABEIAOEA4QMBIgACEQEDEQH/xAAbAAACAwEBAQAAAAAAAAAAAAAABAIDBQYBB//EADYQAAEDAgMGBAUEAgIDAAAAAAEAAhEDIQQxQQUSUWFx8JGhsdETIoHB4QYUMvFCUhViIzOC/8QAGQEBAQEBAQEAAAAAAAAAAAAAAAECAwQF/8QAIBEBAQEBAAICAwEBAAAAAAAAAAERAhIhAzFBUWFxIv/aAAwDAQACEQMRAD8A+GoQhAIQhAIQhAIXsIAQCIXsL0KiKIUkQmAbRJEgGJj6o+CeB8FfSrPaIaSByVgxNSRLnRr0yPkmBX4R4HwQaLuB8CnKmKe13yF0DKY0tlCqOKqXG866YFYQpELwtQeIQhQeIXq8QCEIQCEIQCEIQCEIQCEIQCEIQCFJrScl66mRmCEHi9AUg1X06a1JqaqFJTbR7yTjMKmGYUde+a6TlNZwo8lZ8ArVZhOQ9Vb8CO49FfFNYwwhPFe/sjwW9TwG8Mx0PWFb/wANzae5V8TXPVsEd421OiqOEPA+C6Gvs8y62p0SzsIniawzSKg5vJbbqBSz8Py+3os3ldZJaF5uJ+phh080u7DnqsXldLELxWFRIWVRXisbRJyBPS68cwixEIIIQhQCEIQCEIQCEIQC9QgIJ03EGRYhXPcX3JJOvTiqmMlOYext9eY1HJak1HlLD8beqbpU+H5UqeHvy48k5SocBPfBdpGVdKjPf3TDKcdym6GBJIWjR2Ouk5S1kiny8VaKJj8Lo6Gwpi2ceacZ+nz/AK+X0Wpyxscm2ieamKbua6x+wyF6P08Tpbr3CuGuVqtMmeJVZYukxuwXNJ+vqs2rgXNznzU8TWZ8Ge5S1XCclpubC9ABzHmVPE1gVcJ2UpVwsBdLUwciRfxWZXw8FYsblYFSlxv3xS76XBbdShxHgk6mDnK893XO8tSkqNZzAYJHv+AqnvJMm5TNYaaDLj1VDqa52NKShSheEKCKEIUAhCEAhC9QCsDdVEBW0mkn1VgnSbPsn6FGOZ8lChR4ZceK29n7NnNdueWLUMJhC62oy6ajvmtzA7K+qd2dssiIt3quibhKbGZneOmg9z7rtJjFrOw2x4iYE9jqtejhGsI3gHcbCUsK0ZLw4hbzWadqBoPyG8AjkdQZzVn/ACbtwNJkAzzWO7EdhV/uL/2rOYmtpuLJGhB53mYlS+M7iDPNYhqcCFNtcrWI2Pji4OUm3XUcMgou2e2owwLiSMr9ws791c9U5hcVzsp4/pbS7djNDXSGnfyLmyIsGiR/GS4zkbNg6HnMbs00zkY4xB4Xb/iZkdWmJhdxUrNcwtgOnrwgwNPwk34fcsZ3CItEhpzixkES2+Qc6OeMsal1yFAJLGYWMlu7S2OWDfbDmTmJMGJAvkOE3ymCYSJBcIzgT+Oanoc7Vo96JapQgcz6a+OS2H4aT6pKs3+tFixqVjVqIPdknUpR33ZbNWjw/KTqU1ixpmmlw76KotTtSn4ad8VB1GVzsXSRCirHhQKw08QhCg9XoXgUmqiTGym6FPhl3mqGNnLJa+CoePpzXTmM05s7CZT3zXY7I2dMZaXOXXosfZGDkhdkKTWUxBO9lHqea9PMxyr3eY1pE/MP4xrp9AljVtE/2qqlRKVaslbkRe/E8FV8YlQib5nXr35q1rCtRFjH9wrmNm0d/ReU6JTlERorIUscOdB6KQwzua1GOcQPlEaCOfHNX06jmm7fpZNRhPYZOea9bVIst4ua4mW8coulsTs4XLLjvgkoToV7rdw9Y1G7pgjmBI6clzwZ3PunsDXiOylmi/aWytx26f8A1vBj/Gcy1ocZ3RvAScpuQuY2rhNxw+QsJEkSbGTO6SSSMjfiuzxJ+I3yjqCZ9VkbQw4fTcXESwmCZ+YwXRb/AGjgLiSSbLl/a39/TkK2H0GufqB3xWdXZx/P5WyBDpPc/ZUbTYCZFpHiUsHP1aX4SlZk9fVadRsJKtT8FzsbjNIhemjbNW1G+PdlGk+M8lgrLxDEsVpY6ks5y5dNyooQhYV6FMWVrKDd2d75v9YvnZVsZf1VDeDp6+C38DSlY+DbJC38GMgvRzHO10eyaVp0A7K0H1IzzHl+Uph3brBxPorA7iu0ntzRe5UZqbwXdMvqmsFh2yN7iJ+pW0WYPBE9NVqCjTbYDeMX0E9RnxUK1MixaGi0ef3TmCwu9fh6cVZ7LMQwuz5681tYXY7AP/IYt2OqlRp7rd7QanjylLV9pOec7anQZz3yWb1v0Y0HYSk35vljgTnwHoqj8JzhDbTp7ZrCfjgWn5QTLvnP8c4B/wC1u7qh20nOcIIm8Bov055LHv8AauoxuyWEkMMu8B48RwWXXwVSn/gb5W6+yMLjKgI1E8v7XQ4Zprjdg5QL36zOizfk8f6147/HKtw/8srcpEx8w+yQaN0x+F1O1tl/ALSDznw81h1tn7x3pgGSTE69RqYXXnuZrFmXDOFqTEXg5d6QvX09153cjIjiRcdb8j0KVwFYgTrl79Uzi6Y3ZzE9DaAROidT3/pHI4uhuPc0jI5GcjcZgHLkEvtGj8ocOnSOPNa+3MPu1MokCOjbAESdI1Wfi2kNv4KfftXPVmT1SFUQtPEMSVVnj3ZY6bjPqUlU9nj9k8GcckviBBXOqTxrLXWNUC3cUyQDobdOKzMXh2tFnyeEQuXa8kkL1C5tgJmm/IG/qOEFLsVtESVYNjBUtRf1A1MLd2cySNViYHO30+y6DCv46a8+J4r08uVarqkm2Q9O5UzUS7bC/fAclPei/gusYpj4kWn8d8U5gWXk6LPwokwclvAhjN2LnM8BpHDVb1F9N5qP9Bw911Gz2fBYfll546DU89Fh7CZLgef9wtvHPc0buro4X4Kd/qExm4quXyJO42+uvEC4FrkTpxWRtLERIMjg2cgMp5rRxVTdZuxl8xn/AGkmLZ6+C5qvVL3kk58VlV2HYXmSDuyAT10C3MFsoODRTBBBPN2oF46+KhsyiYDSJMDqIyy65rv9ibIDWgxdeL5/mvNyPT8fEzaz9nfp+L66k553j3WtSotpNv2NbrSLQFyf6q2lA3QV4N766x12Wa921tKiKRBN4gTe4PkuSw+JLnNAFribanMSDw+qW/UFb+DA6YEnqVPZ9YtYYaXGJMGCBNiNdNLwF9n45nDx93etTwL5iLd+S18SyKZkaeMiT9Mlk7IZJEf0tzHMApukwG6WBJMDwsu/V+nOTa5jbGFaHAgu3jEtMugRc7xA1tF+qSxVD5B49ROXRPbQYN5o4NNpnNx5nQcSkdp1TuzobcDbJYn0t+3P4nMwEhXpxfjl3xWhVEz3ZKVBvHl6cJKzWiwbafFKVmTy5+w1WkXBvPnH2WXjHfMdVzrSqpV+UgD62n8Lna2a6LE0op71oJ+0rnq5v3muXbXKpCELk29CYot79UuFfTNxyVn2NvZ3FbmGy+ywsG/LvNblGoN0d9F6Y509RffvzVjnAnh6H2SYqxfvv2U6Tu/VdWGrhgWlvj158wtCo6/M/dI7NaTzAv4emSfxABdbvj1W4y6X9M02zLv4R5jIWVm2sQXOJ4m0aDTpZUfp/ETaPpzVm0wTpmmf9Lv/ACyce8hgub345W+iS2Vg/iVRwzP0zCfxFLeaPALe/TX6ddcmIc3wWPkvjzavM24Y/T+B+JU3osu4piAsrAMbTBDTln79LKvH7aDRY/U8eC+J1euu9j2+PrD20McGtK4LbGJa50uOcmcwM4k8bFWbc25Mg7sjSZJ5GMhqufxFc1LAQ0GY9zrxXr+H4bvlXPvqSZFNHDfGqWsOJyMak6Eq9tSGQHXeb7pyA6eEE+GqrqzrNFhmeuQCd2fgpIhfS55eW1pbKw8XmOCs/UFcBu6Mznefpy5rRw9MU2mdJm30C5nauJLnHrlCfd1Ppn0W7xjIKjaTwTAkgWHTkNOKe+MKbDb5iBBzPTkPZYmKrT36q0hOo0DmeGnilqjfwE2WT3oqqtO0d81itEcSbd6LKrGVoYlyy3VL9ewuVaWYp00raSfp3HiubqrffVBYZ6eK5+rmuXbXKCEIXJtJqspZqpqtpOurBrYV62KNVYOCfl3ktbCOEheiVzrQ37pim7080owTCvpZrpGWxgqsEcMzGfcJytUG8SMj36rHo1LrRBkd9F0jLrf0jUl4HI9ecFae0aYIB5A/hcrsnGGm8EEiF11SsKrWuaIIEEc/e6X1ZUz7ZuzaYNSHGAZF8hwK39n7Q3T8M5yYMZwf8uAmy52sIM5HiPurRiLyTc6/nkp3x5LLn+up2lvRNM5ASNSYvZcpjqjnTvAn6+y1sJtJ4FjvC85TBzUK2KYXGRw0y4rlPjnP4ave/Tm6lMAmGaqn9u4zwyiMyuupYamTeDf7+y9xWHpMjdgg6+oXXZ+mHO4HZJOfn6roNm7JAIki8/MfsNclB2KYy7RJ1mIWditqE28tFbL1MnpZcu/ae1cWIhpkc9ef4XO1Hz/HPjrH2Tow1Sq42J4zpz5CyqqU2sH+x1j0tpktep6if0i9oDTvSTpfuVlASe/omsRVJP2CgKMFZVU1gCTr1ImVp1KSxdqG/eqx0sZOLqXKzKxunMW7z9kqWSQuVbUVwb8PdZdbNb2IZDJjRYFQrl2vKCEIXNt6FNpUAmX1GbohpBtJnxVFuEfn0Wtg6nofRYlF44HxHLktLCVhwOXEey681mtyi7v6Kyk6CksNiBzyOo9kwyoOfiPZdZWD1Coujw1Fjfh3Ja+RmCYgS8AfxgkiCZsuWo1Bz8R7LoNi7RaWGm4xBlm8RHSYtfh/sZWtQw19x3N11GwseCCCJnTpeegzXMVajTBa0hpiLjh04z4J/YG0xTeGmA1xk3AMgS0Ta0jI2vdbt9M46PGUPlBBBzyiw4eayK5LTy8lr1cYPlacptkL8Ij5TfLRVYrCgzAPjxvwV5vrE+ytCuYlpgjMesK07QacxBGXCecpalRh8yBF7xGeuVl6GAv/API0i8kcQc4OXmtetxFjcTJ/lfRXGmYuZB9O+CSq4Zkw3eubEcCBa5SWIqOBP8o0vp4JumH6zTa/0kW4krPq1IJ9/C6oq1DOviPZVOHXx/ConUxpEiUvVrF3RXDDgnLvwV7cMOBy4j2UUmzDdlMfAIFhp5cloUcGCLeo81GpjRTYYkT/AJSN452uJA6LHXX4izPyx8Y/dbeC5cttGrPfVa208cOd+Y9lgV3AxY+I9lirP2TqCY71TNDC/JvuyEiNZz+6maO6A4i2kkX8khtDacti/iOXJc1u0ptPGTYZXWO4pz47P8mkm83Sj3XtZcOrrrzMiKEIWVCkFFeoJsKaw9T0KUaVbSfBWpUauGrX8U7RqrGoViCnKdaCu0rLXoVLhO4bEbrgQbgg5Tkeax21E22p5rpKjuBixWYXgxEBzSRaD8pFsp9RxgJVWuY6CIP2vfyWDQxcamDBPUff3Wr++3i3UAAeGV1rn0xXT7K2kGt3HgbszaRcxnHr/wBRNgtuvWyJgtFt6R/85cfrmFxWExAIiQSB5fcpmntIiA67ZndP8SRJuBeL5BXP0jr6TWPAEkk6xmOmiWqM3SLyGmwue80jQ22x5G/IO6ATIixG61s23SXOziABwUquPAMTvCAQcrHIEaGNJ1SfpbV9TDgmWs3TnmSMzoqxSJE6cfOOak3aDJM3/tXvx7JDmtEXmZzjlkIV9oQfhwf8Rz940VQwkm3Oycr4xpILPkMXFiJnNvtkvGbUaBcAGRBjUa2NlZf4X1+Sho3v+U9gqDHOi3Q2BLc/pYrPxe3I3r2cSTMGSeax8Tt8zms3b9n+Nna+1qYHyiDJk6HSw0XJbQ2rOuiTxe0S45z+Vl1qhJWbcWQzVqFxVWJcKdpBI1GV0lVxJBsksTibm652t4vxu1CQO8yfZY9WrKnXqJdxXLqtSIlRXsrxc2ghCEAhCEHoKlKgvVRcHJplbXuUjKmxy1KmNeniLDw9k1TrSFj0H8TAPdgmqWLjK3qe+S6Tpls0n6HPgM558ExTxemnAd3KxmVeCZbWnL6rpKmNuhit3W63W4ttRgaJlu8Ra8ZmdTxjSSuNp4jim8Pi935vDr3dXUdFumwkAa31y8AECrH+TZJ0I4SsT/kZHc+OqgcSFryZx0J2iJPVS/5WLTE+RXP1cUN4/XvNRbip1vzv3+VfIxvO2kRml6m0HOymVnnGyOMZ/ZUv2iMh+VPI8Yvr492X9Hml3sLuRN45Z29lU7aQi9xwPeSqO2SLAAc/VZtXFgpR/K3d0viMQ0TGQ45pSvtUmxuPP6Hika9WcjMeP5WLVkTrVRPRIPcvKlSypLlzvTcgcVAoJXi5tPEIQoBCEIBCEIBCEIPQmv3DN3+HzcZKUXsqiZdqrmP75JZehyaHqWJ007umGVo7zWYHKba3hwW50zjZZWk8z4H2VrsRoMh58SsllaBIzNuca+ylTxS3OkxrfuFL43NI0WFwBAsTx5xkrHYd3K6vkHalcbxvqdFH9x2Vn1cQN431Kg7EidfIJ5DSGLv9uWqqqVYPHh9is5+L+iia0i+mXTUffxTyDdTESl6mJSrsRw/tVl6xelww6rr31VBqKsvUd5ZvS4b/AHLIuyTGc69EoSvCUSsqCV4hCgEIQgEIQgEIQgEIQgEIQgF6vEIPVdQDT/IkdPNUL1UXVy2flJI4my8FRVSiUFrX9VJhJy8pVEqVOqWmQYKaL6xIJmRfgQoGoo1a5cZcZVcq6Lfir2i4T8xIsfHQKmUSoL64YP4EnroqZXiFASvEIQCEIQCEIQCEIQCEIQCEIQCEIQCEIQCEIQCEIQCEIQCEIQCEIQCEIQCEIQCEIQCEIQCEIQCEIQCEIQf/2Q=="/>
          <p:cNvSpPr>
            <a:spLocks noChangeAspect="1" noChangeArrowheads="1"/>
          </p:cNvSpPr>
          <p:nvPr/>
        </p:nvSpPr>
        <p:spPr bwMode="auto">
          <a:xfrm>
            <a:off x="117475" y="-10414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752" name="AutoShape 8" descr="data:image/jpg;base64,/9j/4AAQSkZJRgABAQAAAQABAAD/2wCEAAkGBhQSERQUEhQVFRQVFxcYGBcYFxQXFhgUFRcWFxQVGBgYHCYeGBkjHBUYHy8gJCcpLCwsFR4xNTAqNSYrLCkBCQoKDgwOGg8PGiwkHCQsLCwsLCwpLCwsLCwpLCwsLCwsLCwsLCwsLCwsLCwsKSwsLCksLCksKSwsLCwpLCwsKf/AABEIAOEA4QMBIgACEQEDEQH/xAAbAAACAwEBAQAAAAAAAAAAAAAABAIDBQYBB//EADYQAAEDAgMGBAUEAgIDAAAAAAEAAhEDIQQxQQUSUWFx8JGhsdETIoHB4QYUMvFCUhViIzOC/8QAGQEBAQEBAQEAAAAAAAAAAAAAAAECAwQF/8QAIBEBAQEBAAICAwEBAAAAAAAAAAERAhIhAzFBUWFxIv/aAAwDAQACEQMRAD8A+GoQhAIQhAIQhAIXsIAQCIXsL0KiKIUkQmAbRJEgGJj6o+CeB8FfSrPaIaSByVgxNSRLnRr0yPkmBX4R4HwQaLuB8CnKmKe13yF0DKY0tlCqOKqXG866YFYQpELwtQeIQhQeIXq8QCEIQCEIQCEIQCEIQCEIQCEIQCFJrScl66mRmCEHi9AUg1X06a1JqaqFJTbR7yTjMKmGYUde+a6TlNZwo8lZ8ArVZhOQ9Vb8CO49FfFNYwwhPFe/sjwW9TwG8Mx0PWFb/wANzae5V8TXPVsEd421OiqOEPA+C6Gvs8y62p0SzsIniawzSKg5vJbbqBSz8Py+3os3ldZJaF5uJ+phh080u7DnqsXldLELxWFRIWVRXisbRJyBPS68cwixEIIIQhQCEIQCEIQCEIQC9QgIJ03EGRYhXPcX3JJOvTiqmMlOYext9eY1HJak1HlLD8beqbpU+H5UqeHvy48k5SocBPfBdpGVdKjPf3TDKcdym6GBJIWjR2Ouk5S1kiny8VaKJj8Lo6Gwpi2ceacZ+nz/AK+X0Wpyxscm2ieamKbua6x+wyF6P08Tpbr3CuGuVqtMmeJVZYukxuwXNJ+vqs2rgXNznzU8TWZ8Ge5S1XCclpubC9ABzHmVPE1gVcJ2UpVwsBdLUwciRfxWZXw8FYsblYFSlxv3xS76XBbdShxHgk6mDnK893XO8tSkqNZzAYJHv+AqnvJMm5TNYaaDLj1VDqa52NKShSheEKCKEIUAhCEAhC9QCsDdVEBW0mkn1VgnSbPsn6FGOZ8lChR4ZceK29n7NnNdueWLUMJhC62oy6ajvmtzA7K+qd2dssiIt3quibhKbGZneOmg9z7rtJjFrOw2x4iYE9jqtejhGsI3gHcbCUsK0ZLw4hbzWadqBoPyG8AjkdQZzVn/ACbtwNJkAzzWO7EdhV/uL/2rOYmtpuLJGhB53mYlS+M7iDPNYhqcCFNtcrWI2Pji4OUm3XUcMgou2e2owwLiSMr9ws791c9U5hcVzsp4/pbS7djNDXSGnfyLmyIsGiR/GS4zkbNg6HnMbs00zkY4xB4Xb/iZkdWmJhdxUrNcwtgOnrwgwNPwk34fcsZ3CItEhpzixkES2+Qc6OeMsal1yFAJLGYWMlu7S2OWDfbDmTmJMGJAvkOE3ymCYSJBcIzgT+Oanoc7Vo96JapQgcz6a+OS2H4aT6pKs3+tFixqVjVqIPdknUpR33ZbNWjw/KTqU1ixpmmlw76KotTtSn4ad8VB1GVzsXSRCirHhQKw08QhCg9XoXgUmqiTGym6FPhl3mqGNnLJa+CoePpzXTmM05s7CZT3zXY7I2dMZaXOXXosfZGDkhdkKTWUxBO9lHqea9PMxyr3eY1pE/MP4xrp9AljVtE/2qqlRKVaslbkRe/E8FV8YlQib5nXr35q1rCtRFjH9wrmNm0d/ReU6JTlERorIUscOdB6KQwzua1GOcQPlEaCOfHNX06jmm7fpZNRhPYZOea9bVIst4ua4mW8coulsTs4XLLjvgkoToV7rdw9Y1G7pgjmBI6clzwZ3PunsDXiOylmi/aWytx26f8A1vBj/Gcy1ocZ3RvAScpuQuY2rhNxw+QsJEkSbGTO6SSSMjfiuzxJ+I3yjqCZ9VkbQw4fTcXESwmCZ+YwXRb/AGjgLiSSbLl/a39/TkK2H0GufqB3xWdXZx/P5WyBDpPc/ZUbTYCZFpHiUsHP1aX4SlZk9fVadRsJKtT8FzsbjNIhemjbNW1G+PdlGk+M8lgrLxDEsVpY6ks5y5dNyooQhYV6FMWVrKDd2d75v9YvnZVsZf1VDeDp6+C38DSlY+DbJC38GMgvRzHO10eyaVp0A7K0H1IzzHl+Uph3brBxPorA7iu0ntzRe5UZqbwXdMvqmsFh2yN7iJ+pW0WYPBE9NVqCjTbYDeMX0E9RnxUK1MixaGi0ef3TmCwu9fh6cVZ7LMQwuz5681tYXY7AP/IYt2OqlRp7rd7QanjylLV9pOec7anQZz3yWb1v0Y0HYSk35vljgTnwHoqj8JzhDbTp7ZrCfjgWn5QTLvnP8c4B/wC1u7qh20nOcIIm8Bov055LHv8AauoxuyWEkMMu8B48RwWXXwVSn/gb5W6+yMLjKgI1E8v7XQ4Zprjdg5QL36zOizfk8f6147/HKtw/8srcpEx8w+yQaN0x+F1O1tl/ALSDznw81h1tn7x3pgGSTE69RqYXXnuZrFmXDOFqTEXg5d6QvX09153cjIjiRcdb8j0KVwFYgTrl79Uzi6Y3ZzE9DaAROidT3/pHI4uhuPc0jI5GcjcZgHLkEvtGj8ocOnSOPNa+3MPu1MokCOjbAESdI1Wfi2kNv4KfftXPVmT1SFUQtPEMSVVnj3ZY6bjPqUlU9nj9k8GcckviBBXOqTxrLXWNUC3cUyQDobdOKzMXh2tFnyeEQuXa8kkL1C5tgJmm/IG/qOEFLsVtESVYNjBUtRf1A1MLd2cySNViYHO30+y6DCv46a8+J4r08uVarqkm2Q9O5UzUS7bC/fAclPei/gusYpj4kWn8d8U5gWXk6LPwokwclvAhjN2LnM8BpHDVb1F9N5qP9Bw911Gz2fBYfll546DU89Fh7CZLgef9wtvHPc0buro4X4Kd/qExm4quXyJO42+uvEC4FrkTpxWRtLERIMjg2cgMp5rRxVTdZuxl8xn/AGkmLZ6+C5qvVL3kk58VlV2HYXmSDuyAT10C3MFsoODRTBBBPN2oF46+KhsyiYDSJMDqIyy65rv9ibIDWgxdeL5/mvNyPT8fEzaz9nfp+L66k553j3WtSotpNv2NbrSLQFyf6q2lA3QV4N766x12Wa921tKiKRBN4gTe4PkuSw+JLnNAFribanMSDw+qW/UFb+DA6YEnqVPZ9YtYYaXGJMGCBNiNdNLwF9n45nDx93etTwL5iLd+S18SyKZkaeMiT9Mlk7IZJEf0tzHMApukwG6WBJMDwsu/V+nOTa5jbGFaHAgu3jEtMugRc7xA1tF+qSxVD5B49ROXRPbQYN5o4NNpnNx5nQcSkdp1TuzobcDbJYn0t+3P4nMwEhXpxfjl3xWhVEz3ZKVBvHl6cJKzWiwbafFKVmTy5+w1WkXBvPnH2WXjHfMdVzrSqpV+UgD62n8Lna2a6LE0op71oJ+0rnq5v3muXbXKpCELk29CYot79UuFfTNxyVn2NvZ3FbmGy+ywsG/LvNblGoN0d9F6Y509RffvzVjnAnh6H2SYqxfvv2U6Tu/VdWGrhgWlvj158wtCo6/M/dI7NaTzAv4emSfxABdbvj1W4y6X9M02zLv4R5jIWVm2sQXOJ4m0aDTpZUfp/ETaPpzVm0wTpmmf9Lv/ACyce8hgub345W+iS2Vg/iVRwzP0zCfxFLeaPALe/TX6ddcmIc3wWPkvjzavM24Y/T+B+JU3osu4piAsrAMbTBDTln79LKvH7aDRY/U8eC+J1euu9j2+PrD20McGtK4LbGJa50uOcmcwM4k8bFWbc25Mg7sjSZJ5GMhqufxFc1LAQ0GY9zrxXr+H4bvlXPvqSZFNHDfGqWsOJyMak6Eq9tSGQHXeb7pyA6eEE+GqrqzrNFhmeuQCd2fgpIhfS55eW1pbKw8XmOCs/UFcBu6Mznefpy5rRw9MU2mdJm30C5nauJLnHrlCfd1Ppn0W7xjIKjaTwTAkgWHTkNOKe+MKbDb5iBBzPTkPZYmKrT36q0hOo0DmeGnilqjfwE2WT3oqqtO0d81itEcSbd6LKrGVoYlyy3VL9ewuVaWYp00raSfp3HiubqrffVBYZ6eK5+rmuXbXKCEIXJtJqspZqpqtpOurBrYV62KNVYOCfl3ktbCOEheiVzrQ37pim7080owTCvpZrpGWxgqsEcMzGfcJytUG8SMj36rHo1LrRBkd9F0jLrf0jUl4HI9ecFae0aYIB5A/hcrsnGGm8EEiF11SsKrWuaIIEEc/e6X1ZUz7ZuzaYNSHGAZF8hwK39n7Q3T8M5yYMZwf8uAmy52sIM5HiPurRiLyTc6/nkp3x5LLn+up2lvRNM5ASNSYvZcpjqjnTvAn6+y1sJtJ4FjvC85TBzUK2KYXGRw0y4rlPjnP4ave/Tm6lMAmGaqn9u4zwyiMyuupYamTeDf7+y9xWHpMjdgg6+oXXZ+mHO4HZJOfn6roNm7JAIki8/MfsNclB2KYy7RJ1mIWditqE28tFbL1MnpZcu/ae1cWIhpkc9ef4XO1Hz/HPjrH2Tow1Sq42J4zpz5CyqqU2sH+x1j0tpktep6if0i9oDTvSTpfuVlASe/omsRVJP2CgKMFZVU1gCTr1ImVp1KSxdqG/eqx0sZOLqXKzKxunMW7z9kqWSQuVbUVwb8PdZdbNb2IZDJjRYFQrl2vKCEIXNt6FNpUAmX1GbohpBtJnxVFuEfn0Wtg6nofRYlF44HxHLktLCVhwOXEey681mtyi7v6Kyk6CksNiBzyOo9kwyoOfiPZdZWD1Coujw1Fjfh3Ja+RmCYgS8AfxgkiCZsuWo1Bz8R7LoNi7RaWGm4xBlm8RHSYtfh/sZWtQw19x3N11GwseCCCJnTpeegzXMVajTBa0hpiLjh04z4J/YG0xTeGmA1xk3AMgS0Ta0jI2vdbt9M46PGUPlBBBzyiw4eayK5LTy8lr1cYPlacptkL8Ij5TfLRVYrCgzAPjxvwV5vrE+ytCuYlpgjMesK07QacxBGXCecpalRh8yBF7xGeuVl6GAv/API0i8kcQc4OXmtetxFjcTJ/lfRXGmYuZB9O+CSq4Zkw3eubEcCBa5SWIqOBP8o0vp4JumH6zTa/0kW4krPq1IJ9/C6oq1DOviPZVOHXx/ConUxpEiUvVrF3RXDDgnLvwV7cMOBy4j2UUmzDdlMfAIFhp5cloUcGCLeo81GpjRTYYkT/AJSN452uJA6LHXX4izPyx8Y/dbeC5cttGrPfVa208cOd+Y9lgV3AxY+I9lirP2TqCY71TNDC/JvuyEiNZz+6maO6A4i2kkX8khtDacti/iOXJc1u0ptPGTYZXWO4pz47P8mkm83Sj3XtZcOrrrzMiKEIWVCkFFeoJsKaw9T0KUaVbSfBWpUauGrX8U7RqrGoViCnKdaCu0rLXoVLhO4bEbrgQbgg5Tkeax21E22p5rpKjuBixWYXgxEBzSRaD8pFsp9RxgJVWuY6CIP2vfyWDQxcamDBPUff3Wr++3i3UAAeGV1rn0xXT7K2kGt3HgbszaRcxnHr/wBRNgtuvWyJgtFt6R/85cfrmFxWExAIiQSB5fcpmntIiA67ZndP8SRJuBeL5BXP0jr6TWPAEkk6xmOmiWqM3SLyGmwue80jQ22x5G/IO6ATIixG61s23SXOziABwUquPAMTvCAQcrHIEaGNJ1SfpbV9TDgmWs3TnmSMzoqxSJE6cfOOak3aDJM3/tXvx7JDmtEXmZzjlkIV9oQfhwf8Rz940VQwkm3Oycr4xpILPkMXFiJnNvtkvGbUaBcAGRBjUa2NlZf4X1+Sho3v+U9gqDHOi3Q2BLc/pYrPxe3I3r2cSTMGSeax8Tt8zms3b9n+Nna+1qYHyiDJk6HSw0XJbQ2rOuiTxe0S45z+Vl1qhJWbcWQzVqFxVWJcKdpBI1GV0lVxJBsksTibm652t4vxu1CQO8yfZY9WrKnXqJdxXLqtSIlRXsrxc2ghCEAhCEHoKlKgvVRcHJplbXuUjKmxy1KmNeniLDw9k1TrSFj0H8TAPdgmqWLjK3qe+S6Tpls0n6HPgM558ExTxemnAd3KxmVeCZbWnL6rpKmNuhit3W63W4ttRgaJlu8Ra8ZmdTxjSSuNp4jim8Pi935vDr3dXUdFumwkAa31y8AECrH+TZJ0I4SsT/kZHc+OqgcSFryZx0J2iJPVS/5WLTE+RXP1cUN4/XvNRbip1vzv3+VfIxvO2kRml6m0HOymVnnGyOMZ/ZUv2iMh+VPI8Yvr492X9Hml3sLuRN45Z29lU7aQi9xwPeSqO2SLAAc/VZtXFgpR/K3d0viMQ0TGQ45pSvtUmxuPP6Hika9WcjMeP5WLVkTrVRPRIPcvKlSypLlzvTcgcVAoJXi5tPEIQoBCEIBCEIBCEIPQmv3DN3+HzcZKUXsqiZdqrmP75JZehyaHqWJ007umGVo7zWYHKba3hwW50zjZZWk8z4H2VrsRoMh58SsllaBIzNuca+ylTxS3OkxrfuFL43NI0WFwBAsTx5xkrHYd3K6vkHalcbxvqdFH9x2Vn1cQN431Kg7EidfIJ5DSGLv9uWqqqVYPHh9is5+L+iia0i+mXTUffxTyDdTESl6mJSrsRw/tVl6xelww6rr31VBqKsvUd5ZvS4b/AHLIuyTGc69EoSvCUSsqCV4hCgEIQgEIQgEIQgEIQgEIQgF6vEIPVdQDT/IkdPNUL1UXVy2flJI4my8FRVSiUFrX9VJhJy8pVEqVOqWmQYKaL6xIJmRfgQoGoo1a5cZcZVcq6Lfir2i4T8xIsfHQKmUSoL64YP4EnroqZXiFASvEIQCEIQCEIQCEIQCEIQCEIQCEIQCEIQCEIQCEIQCEIQCEIQCEIQCEIQCEIQCEIQCEIQCEIQCEIQCEIQf/2Q=="/>
          <p:cNvSpPr>
            <a:spLocks noChangeAspect="1" noChangeArrowheads="1"/>
          </p:cNvSpPr>
          <p:nvPr/>
        </p:nvSpPr>
        <p:spPr bwMode="auto">
          <a:xfrm>
            <a:off x="117475" y="-10414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79512" y="1196752"/>
            <a:ext cx="109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čočkovité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508104" y="4597353"/>
            <a:ext cx="14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nepravidelné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5076056" y="5949280"/>
            <a:ext cx="8963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spirální</a:t>
            </a:r>
            <a:endParaRPr lang="cs-CZ" b="1" dirty="0"/>
          </a:p>
        </p:txBody>
      </p:sp>
      <p:pic>
        <p:nvPicPr>
          <p:cNvPr id="1026" name="Picture 2" descr="Soubor:NGC 4414 (NASA-me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53" y="3573015"/>
            <a:ext cx="4298925" cy="325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NGC 67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76" y="663701"/>
            <a:ext cx="4681524" cy="389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Galaxie – Mléčná dráha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Sluneční soustava je na okraji jednoho z ramen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polovině mezi středem a okrajem disku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středu naší galaxie je masivní </a:t>
            </a: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černá díra</a:t>
            </a:r>
            <a:endParaRPr lang="cs-CZ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22" name="AutoShape 2" descr="data:image/jpg;base64,/9j/4AAQSkZJRgABAQAAAQABAAD/2wCEAAkGBhQSERUUExMVFRUWGBcaGBgYFxgcHBcXGhgaGhgaGR0XHigeFxwjHRgYHy8gIycpLCwtGB4xNTAqNScrLCkBCQoKDgwOGg8PGiwkHyQsLCwsLCwsLCwsLCwsKSwsLCksLCwsLCwsLCwsLCwsLCwsLCwsLCwsLCwsLCwsLCwsLP/AABEIAMkA+wMBIgACEQEDEQH/xAAbAAACAwEBAQAAAAAAAAAAAAABAgMEBQAGB//EADwQAAECBAMGBQMDAwMEAwEAAAERIQACMUEDUWEEEnGBkfAFIqGxwTLR4RNC8VKCsgYUchUzosIjYpLy/8QAGAEBAQEBAQAAAAAAAAAAAAAAAAECAwT/xAAfEQEBAQADAQEAAwEAAAAAAAAAARECITFBElFhcQP/2gAMAwEAAhEDEQA/APnGFOZQWC1Xt2Tu8S7pULk/eXzDbtNNA/3X7Q02IgMssxQlSHdFQorkbxTjG0LgyhlpdQyISTUK3D7iSUbszHeBD5D4zXQC6wu6CSroiIBoOFIExStkXXipgD+mp4A6qleQD8oYTZTMAxAvk736QozuEQg99rHYclFVNEX15xUcJuVwq05O7vBRHRTfjdBevvHTykFwh4VXu5h8PAUPNKBen9WpcvQOgiKT6i96nTlWDiOoB3gCxvuijftazophTQewVwq/Fso6/wCfVu7RfUduoVDgPTIp3nCkkHNtRy7yvDSkFXIcJo760SCZiia9F9qRADZu+1gb3fw7Qd9Zf5cnM0jhMlAtCqZArydYo7/7ceR1gTKp5NBw5zJMKLqAQFa4NvxAlm1XWrdmAM5JLtWycmghu86Jcj2WBNMACXBLJZGIvnaCAq0Z6gH+1Xqbe0BHNK9Q5zoVq1kgBgDVwymmTQRh9He2nWORTf8AN6m8FFQVKJUoydEzWAMOY727QBSMgoCvqRBGKRleiDUjW+vJoO8N0g7zIZQgRwVNWNPURApxeIBtvMQpY3uesGjgoyhgDlbie6ESk0BRlvUFKDJfWOIG7TiiujqqVt0bOoSkzXtyXVltDJ1UPQhPZzXSEBTvROcPiYaTICEUvoGuiDjnpAdNMAqIVAaYUcHNuPGFMudRUGz0HWJMLClJG8Uld0VwqMzUHOIz5kNkCoKWfu8BNiSBFJCkDKnAULaV1hDQ8R5dHvo3WASxUvZvtnCze/ecFEGyl78LcHhpZif2nkPtCTUuA3Nbv3SG/VRkl5yyn3EP8RJJMyVckWBFDXSBiyBFBNlVH6Lw5Qs8zsm7W3Qi5osGUBCCrUv7UrANvB6kOAF6EoHSqcYOLKVILFlUXRw1K0hZyHcKgfLgnSOlmRUGYtdVYLZbwUAakgDSVQoRD6cYG+QVIC8atXLX2hhKrmnvUmtURGokGUJN5gG3pUmWu6f/ACy1RYITGmJQqaI5ojtkHaArFF174QwIQJKAgzcq4VTUaJ8wCSlvlTZv+PLnBQ3S/wBxbn2kNuIAbgrxTgeP3yMso3SSUdEzKHXlzhJplUlOATgKcIiDM5LMV+6tXOAvLJGpALlVzzgmWiU3XXkCli7RQ2HipLaoLgGllqAV5oMoUyJRUPrn7wFzILdBVsngyhae4FlNYgOFKAVI3gEJCor0UBXzjsRy1KotBx+bpBE4Cg1UVsjEAHLukBRqeidPnhFBlKAPLeqKO/mBJhq1GNaIKnpaACCzBOHZjpgjX792eKpt9zpw7SFp2DBwyBnQo4HG2StwySBZsz9vj0HIFMht7h/vAYN0auj0iSfFYCZxZUQVKNqSYWWUF0lJVwszLfUcDlEQTKH5J0v04ZxGvTXtYkmmytkM34omeWkJJioQtrE800U5RQxIKkdaXyhpsMK5Iu4d3fSFqpUBERC5yAgKEBQD2KJyWAIxSCjFCqGh1NjztWDLIUR+1U5WGVRHTEzopJJBUm6WOdPaE3gDTqtF7MEPlVbJyRMvxCgSqFVLkPd2KK1lg4U7ry5FjbK+kccPdKTChQ1rrygoiZUJbMlT2OH2hRIbBtFht5iEAYORV1vmw4ARFOAprCQWcPEsV6MxU3XMtUnnHTSoPqDhSmlAgoVVvu6bMQo30MqmtKDI9tAYgAhEY5mvUUtkIKlxCjFcyAwUsBVi568YOEQCVl8thXgvEosR7MQqkA1zFQUOZzSDOQwdUHM0FKMpvEQMEP8Ansx02Gi0ar1qTStKhqQEKAIOaV1XtzDySAsKmyVsm8eAPOCYBxFuwoFJ+pdH+ecJNi69F9esGUIQ28AVRWYoigqhzBhyLygCu7SzXKomY+YKiDFKpa2vYrD76kqDfRz88WtC4Y15D8QSLZ0J09YAzYWT34c0ZGGSwJnZupZ6EI1of9FB9UpQ8U50IrnTqZ5CiunmAXMVHUrEkXEVSFCNYMLspXnZecGTDW5llazAGio9YkBVUAlUUXVU0SJDKABzC5vqwimK0uDnQ9vwaB+mSWBQW9aXiwXNCRc+96/iE/UMpv3qIpiKaTNcxe8dNV7ojBwqcOtInxJCLJnpkuVISSV1Ycaa0rALPIaAIlvQl+IpCSzlQi0SpLFVVLXixiHesNBk/NRnyiP9NFVQAihAa98awMCQo6KA3X0VR7wssoUWqheykCvCLOzbGcWcSykLMUG8kqnIkkSgsykVitMJhMVYgvZ1/HtDBHPMrp3bjDzCWX1zT1A4Qp0VFYFHYsaL6cofdUkIgc2sFUk1+WRYiGLBd2obeVEJY8PLMLXyhZpyUIlAACEy1mq5etrUzq43piRKplMtAyiUAzMLAheMq2iLDDqgKcfgwimUATA+ZQEOTgqE6GAAEuivcAe8EuE+kAXFXf1hZg9Bc8ZbUpfrwght8nKwpZkv6QN/qXLO9Y4IpKIGQLwudD+I7eQMSC90CW+YpRmmUBbBP5Rz+IHBhkACP/J4bDnKZgAZFATrXvSGGHKbkaeVv/IRAN0BgqW0YKmd7pDyyowAJZi7pViia6cYl2kTElzNNQl1IDOTwHIRWwyQXN+IaDRhgkErkr3exvy1g4kwoCeOjJAMznPme1jpipU1XjASSyBHAJdauaC7/iOlB3UABdy6hioYoczwEcHW5u1qFcrdYaWbdLOy0pVShagWAQyakcq/e3WOGFKtbfGloYSbyvSxzvTmVOUSTSgnkdWRVfto0IByAHfNx/EGSVCUI5sHFHEMMNWLIHZESxosEogvVFVBT1f1iIE0qV6jt/xEhwgCFUAgVluFZqgO+iQMPDqrqoAGdhpWGwWmuQFuOA5aQAkwzMwBBsA/II6klYtTbJugBDviqIx1QsUzeH2fAM0zKNbnMp941MPYhKx/jjDxucdY52UmoJPL0dvWJf8Aps037QOAlC8UqdYvY+2YcigFbMFPUtFefxsftknXI7qHkh7MZ1v88ftVp/DZhSUJqPYxB/tN2yJnfNGi9/1qQh5TKcxK3onr+IOHt4mVwRnVfmGn4nysvFwAPyO2iLdYsV9kqvK0bE2HLMVDHjFPFwUJzqGRekac7xsUTKxRULVV3RRdB92gzFSgQlQgzoSh4s/3IkxcEJkbKnrwpasABwJgUV0+pC6vXvjDWVUSE0LDp68fSDNZdKIpD/x0iQYI3kI4IyZ+kRiVSr2KZCvPNog4ylAoQF60ChSRYHNqQm8FYOWDj75tEk8m75XyLFwDf7HKBPhXH0qB6e9YIJIuVejWsRzTtm/TCKVFUKghBKqFAStB1B0j/SSpVEWovTvOJJAjIpKZ6EgZUFc+gKWcjVKMSUs8BxKfKxuRewBT2jhJdhQVXuldYaWRQmWaVOXREt7UISyJTTvODLtCU94bEnNuiUZ+H5hhhH+kng8QWTiIGNCAplDBSuoc0u0RSy2CKSLBcmZX+0TYZnr+1QjsxZUI+I6QgFS8twCAoACVCL63i1pX/SIVmUBci9cmBbSCCHamdQ70+YMpIKEBHqiOE9ySDDYmMTKk0spSVAiBHuZUU2WbLhEwLN9KMr+g6p94UBPqBAqKP2Y4hUNgx149IkwJXqCBmwfjR4qBLYg2dFZ3PD0eJZiVFQDSoyAS+vGOwsMMAnH+5yc0X20VJB5gCz5sPvBUmJMuXFAio5YQssumut0758ewpDNNugOgQIn5JiXFloUAZeFurQQwwkG8pVmWik8hT1i1sOwGY5i5+BEezyb82UqsPmN+UfpyDdqaE2Zye9INyAZsPClWZNbKltOPSPP+JbfNinKVVEufH8wni21b2JuBfLrTP+6Kk06UaIcuXyCoBUrwHzEv/UDZuH4vFSCsGVv/AHgNRziPaMO+GU4ZxBDSEwNWMLbG84UF1Zjn3pF3DnBABIORhvD5ZZx5gqFzpenu8TYngf6YTeJFlFkUInbaxPHeZYo42HqiMeNuX2IirjYa6JLcsRkNUsGa0aJl3hmQOufTusUsXZ2L8rgZ636xpx5TFMSlFd1Qh0RNNfWJsXEBVABY5FBZ2JIJSnKjTAZGocZM2t+6jE2kTSoUCEkItx0//vQQZViFJCPy5/NM4MlEVuDLX4vEoleoBsq3qloUSBA68AVQ25J61hEBGIBQH3pxo7ZxJjTBSZVAU2AXlKwzQMFECbFtQS0Gqre79rCbhs6cXNOwtImGgRkq8Ka9UgTIZUHrmcsoczoAry5OxSp9O1hhKr5UuVqb5aJFUn6hZwbOl1yqxrppHCU23U1AXmsSyJeWjlAbMFT3ER4kznyn1glXRs5lHmGiFVCGhDdNYjwd0ialgiVChTxaK+/MlRkydYcsxLXRczztDVxY/TUBAglUVrRzR3iHHZhTrZbcaNSAMWr0tk92cV4RLKJTKCChc1tbnQWrpFMRzSMf2jU00ARTbzRFhSo5u7cdLRJjYm6wJO8lvdKv20Jj4Hn8gO4gIV6B1QC5J5xlcMdoBylKE6BgEzUt1ifBwSHBByeo0LIm7bOKm6AgrQlKhfysXfDsAAAmltSSlYT0xJh4KrMVFH7094M2CSUJyKaUA9jEm0IAihgV629H0hMOVxxcdB9otWNDZNnCvSp0T8lOUXNqUb05YSyrSgqOpEUsCb/1PJz8xb8Xx5Ts5FSSpHCnJozy6jUrBwNh/wDi/VNZ1f39S8ZxLxpbBtm9hHCIsspF6gnV4zdp8ik0AWJKzUeNjiULMU+YpzeMS/0n0jNx8czzKf40iOJqN3A8QlmKBjkYsrHmY2fDNqM0pBcy+o7+Iso9B4MTvIG1GfYjU2rbBKf0yplKIckUgf2lRz0jG8OxN2YH1+Yk8c2veSaVElmF7H+TGuTXFd3AHDu/PsRBNhKJtAvJfs8T4c7AVVVQUAVD6+kQ4ltQnonzCN8u1GeSszB2OVU3tVXR4ilUsAFNWqrl6t20XMTBHmCIpCcn6/eIDhBapye60s1fxGq4o9zMElCFS9G6JpyhSHe3tdrGrH0izPKvUoeP2hceYq5UpwoAAA3DpWIiHEmBOYs0uX8Z8oGL5T5gTVURjm3JxD4cyKwFkWaqPTokGSUuwol6uhbSIqDFmUaLmANGF68IUJcrf+UhsfwycjeGlLk1qM1ipNs+ICs3mzXNbwtaX8OUG+qc9RnDzbIC5QHhNFjD2ICx3jV2oykX7vFqTDnRpG71idJjAwJyZvNKSAiJdyXNy5dzSJ8OaWYEOCyFFBcBCahlfTVRNg4KoxC+uoBpzSohdowHM0oM0pK5ItH650rGsEZwgCQSSWRCyXU0oVbLWNHwzZ96U3G9NW6IS4cFEjM/3BlRnJ5kIGzCtfSNHw7ajvCVwQEJFtG5F/iMtRLiYQllJAVDWoDiuThHrvcIiMy7somlclbVAUdGTpD7VgmdgWZxxqFq441zMR4nhxAtMAh3nTdPsXPMXiWrONviDGlSckVcJ/UDwZWprpFjY5wZZAdKcqRR2gp9SE2sSlB63hvD9sBnRSwqSLUSLrONHapATuohRAObP3SGwsPzojPyhjgErMgYi9HRudxpzkVTvIACg5iUPz+Yv1qQMHEZWzPBG94rbVtG/IRl7R07Dn33pFKfEN+2yMW9xinnLSmQpPhkEAZH3ofSI/8AVGNv4UpSUJLhjy3BdTqqjkIhnxEiPGG9IZTf+R6xn8xdecjoaeQgoaiFjCOi/wCDDzn/AIn3EUI2PCNmQGY/uYcPy3SLBpjEKIKX10ifEIIlC5BOT+0VxMhh8MKQfbvSNkrQmnQh6yp6e9ucOAol7q0R4kyoeHfpE+DIwFFA5KR8CL9a+H3bIUCepA9h6RUGzrMieVU9R7xp4GG5qyCxoF+3WJBs/lUguaZ0CxbemcZhIlGaflAU4xnzYhT6QwV0VCD0p3bVxsM76JuoxRrq690jKmXf8yBErp8/HKOX6XA2UFlQ/OQb+1tItfqIENkIIVxlzBXlGfg7UikfSFIIDIqA52V3jVw8beCMJqIXI6ZME0i7hIhwdoUneUDQE8+vPpFnDwgUUpkut/RIMmGBIpG9KJiB5UA3nRRUsSBoeUmzbWZN6YyeUFJTlxNmdLLGf03+U2JKieUVW9U1ySIzt8oz6Tc6LCeJeIGaU7yiqcLP9oxhiJVuYu94S2pZJ6fYhNMgmUBR9V6C/wDyHYiPEmxJT5AJQxYk5VsTwGcWdk8SCkoFo7nzAqVRKe8XDLhk+QgEnLOp4aR1ZnjAVUmKqqnIHeZE7ZYmkllJJBJs/wCOUa20eGgTndUDhXpbIxZ2LwgSzeZyQi2cB61FQ9ozYvFTnwJ5wCCQAv7mmIAJKVC9PWHl2iaaU4ZJQllVK1a4p1jRl2MofqQkOD9I4I9DFfE2CYEF+Oa1tr6CM43+sZ+0zN+nMVa1SSKJbjWMfDmTFBTdVUoQhpmoePVYmxSzybwlILq9UDEXFvfOMTbNkpNYlxmgr/yisVq7JilSVqxROUSzTAyLelKjPokUvD5iTKH3pX9zdnUjrF/HBBKAfSSfZRoRWErrFfGoRYvzp3xjMxUlJpcfxGnL5pfbjcRSxcKtgT/HQxty5TGfiB2/mOENiSd99tCmQgkEEEWyMGEe0bHLPWuYikfBjaYcxGiJoaM4apYHhUsrk7x9PzGgsJHLaL4GlicSjP8AiIJJIs4MgJdr/jpFE+HirMEbtPkxr7PhqrUBPOif/n1MUNiwN6Ymre3ZjawpP05CTc8O7HlBuGwNlAlBIuODk840p5ZJZSZiCoyp23rGXh428CASALegD8yYP+oPE5ZJJW3jMiBeT6NeMc70YobbimSeYnzTETo9SWBJvVTw1jz+LhzETyzFyZUFVYSkAaqPSLUviS4c0/7pgVzWa0oFWlb4jN8MwQST5iArreigLWOXGfW6q700nkKhFBa0pQ+5CaCNzwzAM0oKoqhgrMQGqftGVuAnzSqAp0qxNwlOMWMDbzhSpIr5lgUBUUK1jpZ0xPWzLtEs6yTfUCsrgeYM/JesQY+0IGQiZi/Rl49I88cVXM6ovEm3IqnxFvCwjiSoDMSLpqURFT7+mfw3+kePMCSbhA5VVNX49BFXEkClZJibxYnwZ5CCQZgUVRVOyNIlw9mBAJmwxoZgo4qVjc6c73Uk2AZS5NUJAQkEKSFvqnvCYJmap1B4IM6xqTzUoql0RKMo9tYWTZmoEBNCkbnFnVzY5yGnNGF/YtTWLk+2IQgGQNEC5IojOlJB42PaxZwElM3mmQjJ0HC1TFz+V1pbBMgqS65oePIvpFjaRveaVi1Qqu6+kZkmJ5koPzULQfeNMYnlRclG638GArT4wkmRjJOQ+Sng2fKK3iHhhQhtycSlU+kpXQoSv/ERanmlJILjMOK6un2EONvEp3T5pXK2rT2f+YzY1Kz/AA3ZSd03kCmWVVMt63qQL+kW9o2SWYieQuWQ50HNohmlmw8UYwExkXzAMZSKFo1scyYgkRZRMqkOCTU5FQfeMtzu48xtflmIlBB1Z7gg/P3jjIoLcQcx8xV8TGLJiTGeWYkNMS6p+5aHNTD7LibwBlKM6s0JW7Pl9VcfD7+OuUV5pcjG0JVr5Zgezziti7Cn3tG3C8cZkwRF7EDfixiYD2Tj94E2GaAA990gyhSGGGdYsS4BVOvzUxYwNmlIcTKDZKc/f3pEMV5MJaJ7IedaesT7PhTEi+mpi1h+HklgQMlfmWSNfYdhEkqnoAq5DWK3OJvD9iEsqmtSbfwIGNtH6hJbckmsqzG7ls+nU7awEs0wAuAQ2hKIvWMzafFJBRgGAsgWjquusRrMW9q2gYYlOI0q727RkUnipRI8/wCNeKfqYomRQAGXhXVctYq+JeJHFJmnUAkMAzVQXQRLsmGuJMgB3bEg1KVPKhjnYmjNs026VlDoqBEYAXV8qaUjS8E2DeO6AiAlwXWgo5HdY0djwixJUnmyIErlGpjkCVgJWdCXOdUSsZy1bXlts8KEuEsw3ZiHfSmWb6HOF2L/AE5NikCYkbpYboRXuj9i0eoxsCWcgE3zquR7oYnw9plwwqjdBPmLWvw+8XtnY8Zt/wDpw4XlLI4KOp3iHHEV6tFzw7wXEnk8k0qAGpdTXgsbe1eIDFJlRv6t5Lkt0PXnCbNgfp4RMqoQXZ9fxxid1rXncKSaSbzgeU2ofuxTrF2TZMPEG+JAkykOc9CkRz7DvzbpLH0Noi/6SQwCcgPQUjOLqD9YgoRqSrKUvy9IkwpmADIUOViL0+rraK8i+VVAU9Ci+hzu8OcQmXdWVigQ5/VwDDrdY9TieTF3gbnjLwCVWJ5MRaJxNg7asjxm5VTMWFk+0WNnxTuqRMK7tlQh3HmUoGvDSL4xkNLMLBkR6P8AETS7QElIKIHUdA1bCM39d1alypUVQdGOsLLjfnvSA1xte9MEYjo1eFPSE24b4DkUKaao2VYz8PECsDLkC/IsmbsIf/dEkBgikFuPxSCxr7LPuy7pmWUqFNUqApyIT+Yg2ctuKgKbrohsRkQbRRGNuqKMapZVC/aFk24hSSELuvY/EZsalWPEpJiQTMSUI3mcKd3e/GvLGDHeBAmNgXb1o3KL8+OyUBcMr30z6Rn7TsszAyiYqrdreod4xmeOvL/p+p2u4O2L+7zWX93WlLXi7JtToAeA8w6i+hA5xiYOxuxVf2q7+8OMLEkmaYy8cuLv6RfWZyz2PQYezCcE7oaronFQU6x03hsv7m/ulSMfD8UxpahVCbxAJIUXNPiHwfGCFYTB0EzpcCqntovbW8K0z4fKChKcSvpFnA2WXNeSRkTePTkqBJLqAFB6ekLi+J4iIswPS62ASJtTeLeGKJPqmllDWd6MH9Ih2j/UMglSSzkgKfVj3SPNYykCZ1sVNEcRJJJLLKJkJLj6lVkAHBYuM3mba9oOIXaUJU1W4AqYqbRjmcShN2V/M7BX1KfMTY0ikMmlEAqgrrWJNxA1SLWAS9zROEVzvbMl8PJXdBIzRGVlJpaNvYMKWWVBKKVUabrnllWK+BiTFmAKliSgagV294cbXOQk2iAoLBSTwTpEzTxpHakO6wAIWZVIrk6PllEs21qQASMwQGqwzp7ZRlYOJuzTEhBdLGinIO0AbQSEQU+1CmYrxhha1MPxAlgEHzzyiLasSWabdmJHlVGI32ICKG19HisoBCp1UlAcsyE584STGQuVX9qZAgVu/rTNZ8IsYu3CVpQjIQmXCl0PGLUniLAOQxT+o8qEOM4p+K40pnJw0kWZpZDMQJU/aZnLK5/qiLCmAACkVt26wxdXptulUgj6Q6ozvSgUxP8A7+QMVXl8iMKeeUIsn44p7wTth/rTkfgGEiVHIQCEKpRRo7FuxBlJRjYqGULyWgXkTmYjlkCAh1qoLGqa0MGUXJINbAlq62pkY3qH/UGVtMrNRU+0dtGIDPMiiVZt0DJbNpbUQuLgGQzAggguDYrpo/LpEBM6IwVwKNc8fXV4pxOUfupUpx4wP2l5kUoDTLvQQJipeZggdGHC4HNAkGTDcbpAS+8LcSlj1uoiag7271sjJ/l+IQg7yvulgGrYPYvBGMZgFKMnm4r+4o5JpBnxd4qjMtAFHD1T+aJSADVVVM1vUJ94GLi5o32oUplEa+YMuQBubLaDNJVSpCtX21aCpTiyzUWhZK8Ubu0PgG0zhTU+xtd3ioDQLWhoNPzyyeSfEUICgWhK1A4Ow/MQaGDJIFQg6El7WoVQ5R2JKTkOBboeMUpMdJd0oeJNV6feOk2hEVq9pYEgPFNXdyRASFevvwiTew5h9NAFq/P7ekUTj8AG4ItWzhJ8TgmkMNX58CVFUy0QJnxNmjNxtkmJWUzKaXX7fxExx934u3NVjjtQCqWfv0EMNQy4oIqWzoXazMnSDgSVG6pRqs55m7RIcUbxcU6rXgnuIEmMAVzDVb+OzDEGbCzmBLAVTKp9hCAasS+aZIr/AIhsbFQBCfMqrc/t4BDCzThPKqi+9YhHbsRegZJaD0INA9F19I4bQqlPjLTTP2iGbEUsVVEIeig86v8AeCqgIgdnK6l+dfzERL+qRKoBIRboKgHW9YjGON5dLTZe3pCDEdnSgTpr6QpmclUU/PpaIq3NjEhVQuCC1UXvLhCSFCjksiKC7xVOIiUYjj6ujesOJplIuWTLIPn1i6i0MceakwQ1BZbgA/UE1jlBqCByC81szPyiHBxMyzK6LeqZGAQxBs4YgF8jbXSHSpJz179ViuMAG/8A4g/MSSEoZkCKB7njn0iU4YL/APxyMPKZgoavmBL1rfKJcFc4oIZVP517JvBw8eaYSyqgWpsS1npaExShAcEbqKHNGGQV0MKDuhaqMmqi0dETkYosYmzpW4BVaAuCRkZZgbxDNiKqqmpLFQFd1QXrDHG3QUlCiYIo3iQhBB/aLFgt1EdJOqSzEkkqqgOUWpRU4WyYrjI6Jm9bkBwUAeJNwIGmH9SIQXbhMm83CkJvqrBgigCueXfVZ5W71LWiIcLKGayhgUK1/cjGJsEVJVEBmblkUDoDSISKOUejjJul4ddShDvzThEalRzELbpXj3eDNMABYqVCW4muScM4ONMCVCpbhReMR7q3FTQd0ghji96Ea9YAFUbReROXYjghHMfLUXu9mMqXWhQEI7o2Vxx5NC7xIvx+OkE4lK20/nKOIalVyCjkGvQxxkYP695noYAyYuSovxVhBlx6TLnUAroVrlwaExZCAAj15OOYb0hZgAaL1C6wDHFVy1kFgq8gsAzs9Ganp3SGMoBcIbZIl71tHHDzqC76LzgiPd+SAtDDECrrRH9COeVI4yEW5LVXgS5fOUB2JIrE8/bhHSqiuj3q38RxsK3KLRgnv1gzAMhWtLL/ADFDYWC8iysSP3IoV1LJ+IcAboQBfqMxIogSVxUE61l/pWIgA4LEZhMm1t+YAbRRWvZssRT7tXQAAvplnoI5EKrXky6Mc7wgxLFqpxI/A6QMQGqkrmEVVvyioYyaaUfoNexAkl4CnfrBMhDU6r2kI6UACl9ciYgkSzJVrL9Wv8dUwqu+nX7wZrEMeHdkjpQjVXWr6ZxdBmnYPT5/AEdMZjqwcplD7Nhq3lC5zAABLlWLZI8JPMSWVLeY0tEpiQ7vlI8xKE/uqi7zpxFksXiCSRlRHq7BMixWv9prE3h3/f8A7J/8J4qj7/EaX4Mrh5l5l95FOWRdIkw7AFpQpoH/APqDWyCBJTr7iD4R/wB6X/kPmF66IfdVRUgHiwe9kPTOO3SM9Pt8RHlwHzFjDrN/xm9oyhQ9lJQDvP8AEHEAVQiVoAhy5F+BEdlwEPN9UnCX4h4sQDEL7rClbawcOVU49VzNolH1Dif8ogP0njL7CBhpgWq61SxQvQ0rpDMwJIdyBRhTVoGL+3/j8w+xVP8Ab/kYISWYJS2iJ88INLOiern0gmo4H/2iKbv/APRgCCSt/ddYknkQsQVDpYpQs6d0ic/9mbjg/wCM8U7DgYCSRAivmFQHRQhQ8oQSqG6OndY60vD/ANjDft7/AKpoK4FVUgte9kCd/IIJCugR4kn+kcZf8Z4hnryHtBBGG9wFut6felugnOq5Fg63u3LpEc/0jh8wdn+qXjL/AJRbDTSEsDQuA6A0snaRxlZMwr/Ay10jsSv9ssNL9I/4j/EwP6LfrwJu0EAgfwbO3OkMP+7Lx+8OKScJvmBEUuKag0t2WjpiwNgxrda2XhB2mvKX/GWIhSXgf8oCXEqhB4UyzcwAFJAJco9eB5wDXp/iI6T6u8onwS4TIQdCAxf4rEUwesNh1m5f+sCap4n3ixX/2Q=="/>
          <p:cNvSpPr>
            <a:spLocks noChangeAspect="1" noChangeArrowheads="1"/>
          </p:cNvSpPr>
          <p:nvPr/>
        </p:nvSpPr>
        <p:spPr bwMode="auto">
          <a:xfrm>
            <a:off x="117475" y="-698500"/>
            <a:ext cx="1800225" cy="1438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4" name="AutoShape 4" descr="data:image/jpg;base64,/9j/4AAQSkZJRgABAQAAAQABAAD/2wCEAAkGBhQSERUUExMVFRUWGBcaGBgYFxgcHBcXGhgaGhgaGR0XHigeFxwjHRgYHy8gIycpLCwtGB4xNTAqNScrLCkBCQoKDgwOGg8PGiwkHyQsLCwsLCwsLCwsLCwsKSwsLCksLCwsLCwsLCwsLCwsLCwsLCwsLCwsLCwsLCwsLCwsLP/AABEIAMkA+wMBIgACEQEDEQH/xAAbAAACAwEBAQAAAAAAAAAAAAABAgMEBQAGB//EADwQAAECBAMGBQMDAwMEAwEAAAERIQACMUEDUWEEEnGBkfAFIqGxwTLR4RNC8VKCsgYUchUzosIjYpLy/8QAGAEBAQEBAQAAAAAAAAAAAAAAAAECAwT/xAAfEQEBAQADAQEAAwEAAAAAAAAAARECITFBElFhcQP/2gAMAwEAAhEDEQA/APnGFOZQWC1Xt2Tu8S7pULk/eXzDbtNNA/3X7Q02IgMssxQlSHdFQorkbxTjG0LgyhlpdQyISTUK3D7iSUbszHeBD5D4zXQC6wu6CSroiIBoOFIExStkXXipgD+mp4A6qleQD8oYTZTMAxAvk736QozuEQg99rHYclFVNEX15xUcJuVwq05O7vBRHRTfjdBevvHTykFwh4VXu5h8PAUPNKBen9WpcvQOgiKT6i96nTlWDiOoB3gCxvuijftazophTQewVwq/Fso6/wCfVu7RfUduoVDgPTIp3nCkkHNtRy7yvDSkFXIcJo760SCZiia9F9qRADZu+1gb3fw7Qd9Zf5cnM0jhMlAtCqZArydYo7/7ceR1gTKp5NBw5zJMKLqAQFa4NvxAlm1XWrdmAM5JLtWycmghu86Jcj2WBNMACXBLJZGIvnaCAq0Z6gH+1Xqbe0BHNK9Q5zoVq1kgBgDVwymmTQRh9He2nWORTf8AN6m8FFQVKJUoydEzWAMOY727QBSMgoCvqRBGKRleiDUjW+vJoO8N0g7zIZQgRwVNWNPURApxeIBtvMQpY3uesGjgoyhgDlbie6ESk0BRlvUFKDJfWOIG7TiiujqqVt0bOoSkzXtyXVltDJ1UPQhPZzXSEBTvROcPiYaTICEUvoGuiDjnpAdNMAqIVAaYUcHNuPGFMudRUGz0HWJMLClJG8Uld0VwqMzUHOIz5kNkCoKWfu8BNiSBFJCkDKnAULaV1hDQ8R5dHvo3WASxUvZvtnCze/ecFEGyl78LcHhpZif2nkPtCTUuA3Nbv3SG/VRkl5yyn3EP8RJJMyVckWBFDXSBiyBFBNlVH6Lw5Qs8zsm7W3Qi5osGUBCCrUv7UrANvB6kOAF6EoHSqcYOLKVILFlUXRw1K0hZyHcKgfLgnSOlmRUGYtdVYLZbwUAakgDSVQoRD6cYG+QVIC8atXLX2hhKrmnvUmtURGokGUJN5gG3pUmWu6f/ACy1RYITGmJQqaI5ojtkHaArFF174QwIQJKAgzcq4VTUaJ8wCSlvlTZv+PLnBQ3S/wBxbn2kNuIAbgrxTgeP3yMso3SSUdEzKHXlzhJplUlOATgKcIiDM5LMV+6tXOAvLJGpALlVzzgmWiU3XXkCli7RQ2HipLaoLgGllqAV5oMoUyJRUPrn7wFzILdBVsngyhae4FlNYgOFKAVI3gEJCor0UBXzjsRy1KotBx+bpBE4Cg1UVsjEAHLukBRqeidPnhFBlKAPLeqKO/mBJhq1GNaIKnpaACCzBOHZjpgjX792eKpt9zpw7SFp2DBwyBnQo4HG2StwySBZsz9vj0HIFMht7h/vAYN0auj0iSfFYCZxZUQVKNqSYWWUF0lJVwszLfUcDlEQTKH5J0v04ZxGvTXtYkmmytkM34omeWkJJioQtrE800U5RQxIKkdaXyhpsMK5Iu4d3fSFqpUBERC5yAgKEBQD2KJyWAIxSCjFCqGh1NjztWDLIUR+1U5WGVRHTEzopJJBUm6WOdPaE3gDTqtF7MEPlVbJyRMvxCgSqFVLkPd2KK1lg4U7ry5FjbK+kccPdKTChQ1rrygoiZUJbMlT2OH2hRIbBtFht5iEAYORV1vmw4ARFOAprCQWcPEsV6MxU3XMtUnnHTSoPqDhSmlAgoVVvu6bMQo30MqmtKDI9tAYgAhEY5mvUUtkIKlxCjFcyAwUsBVi568YOEQCVl8thXgvEosR7MQqkA1zFQUOZzSDOQwdUHM0FKMpvEQMEP8Ansx02Gi0ar1qTStKhqQEKAIOaV1XtzDySAsKmyVsm8eAPOCYBxFuwoFJ+pdH+ecJNi69F9esGUIQ28AVRWYoigqhzBhyLygCu7SzXKomY+YKiDFKpa2vYrD76kqDfRz88WtC4Y15D8QSLZ0J09YAzYWT34c0ZGGSwJnZupZ6EI1of9FB9UpQ8U50IrnTqZ5CiunmAXMVHUrEkXEVSFCNYMLspXnZecGTDW5llazAGio9YkBVUAlUUXVU0SJDKABzC5vqwimK0uDnQ9vwaB+mSWBQW9aXiwXNCRc+96/iE/UMpv3qIpiKaTNcxe8dNV7ojBwqcOtInxJCLJnpkuVISSV1Ycaa0rALPIaAIlvQl+IpCSzlQi0SpLFVVLXixiHesNBk/NRnyiP9NFVQAihAa98awMCQo6KA3X0VR7wssoUWqheykCvCLOzbGcWcSykLMUG8kqnIkkSgsykVitMJhMVYgvZ1/HtDBHPMrp3bjDzCWX1zT1A4Qp0VFYFHYsaL6cofdUkIgc2sFUk1+WRYiGLBd2obeVEJY8PLMLXyhZpyUIlAACEy1mq5etrUzq43piRKplMtAyiUAzMLAheMq2iLDDqgKcfgwimUATA+ZQEOTgqE6GAAEuivcAe8EuE+kAXFXf1hZg9Bc8ZbUpfrwght8nKwpZkv6QN/qXLO9Y4IpKIGQLwudD+I7eQMSC90CW+YpRmmUBbBP5Rz+IHBhkACP/J4bDnKZgAZFATrXvSGGHKbkaeVv/IRAN0BgqW0YKmd7pDyyowAJZi7pViia6cYl2kTElzNNQl1IDOTwHIRWwyQXN+IaDRhgkErkr3exvy1g4kwoCeOjJAMznPme1jpipU1XjASSyBHAJdauaC7/iOlB3UABdy6hioYoczwEcHW5u1qFcrdYaWbdLOy0pVShagWAQyakcq/e3WOGFKtbfGloYSbyvSxzvTmVOUSTSgnkdWRVfto0IByAHfNx/EGSVCUI5sHFHEMMNWLIHZESxosEogvVFVBT1f1iIE0qV6jt/xEhwgCFUAgVluFZqgO+iQMPDqrqoAGdhpWGwWmuQFuOA5aQAkwzMwBBsA/II6klYtTbJugBDviqIx1QsUzeH2fAM0zKNbnMp941MPYhKx/jjDxucdY52UmoJPL0dvWJf8Aps037QOAlC8UqdYvY+2YcigFbMFPUtFefxsftknXI7qHkh7MZ1v88ftVp/DZhSUJqPYxB/tN2yJnfNGi9/1qQh5TKcxK3onr+IOHt4mVwRnVfmGn4nysvFwAPyO2iLdYsV9kqvK0bE2HLMVDHjFPFwUJzqGRekac7xsUTKxRULVV3RRdB92gzFSgQlQgzoSh4s/3IkxcEJkbKnrwpasABwJgUV0+pC6vXvjDWVUSE0LDp68fSDNZdKIpD/x0iQYI3kI4IyZ+kRiVSr2KZCvPNog4ylAoQF60ChSRYHNqQm8FYOWDj75tEk8m75XyLFwDf7HKBPhXH0qB6e9YIJIuVejWsRzTtm/TCKVFUKghBKqFAStB1B0j/SSpVEWovTvOJJAjIpKZ6EgZUFc+gKWcjVKMSUs8BxKfKxuRewBT2jhJdhQVXuldYaWRQmWaVOXREt7UISyJTTvODLtCU94bEnNuiUZ+H5hhhH+kng8QWTiIGNCAplDBSuoc0u0RSy2CKSLBcmZX+0TYZnr+1QjsxZUI+I6QgFS8twCAoACVCL63i1pX/SIVmUBci9cmBbSCCHamdQ70+YMpIKEBHqiOE9ySDDYmMTKk0spSVAiBHuZUU2WbLhEwLN9KMr+g6p94UBPqBAqKP2Y4hUNgx149IkwJXqCBmwfjR4qBLYg2dFZ3PD0eJZiVFQDSoyAS+vGOwsMMAnH+5yc0X20VJB5gCz5sPvBUmJMuXFAio5YQssumut0758ewpDNNugOgQIn5JiXFloUAZeFurQQwwkG8pVmWik8hT1i1sOwGY5i5+BEezyb82UqsPmN+UfpyDdqaE2Zye9INyAZsPClWZNbKltOPSPP+JbfNinKVVEufH8wni21b2JuBfLrTP+6Kk06UaIcuXyCoBUrwHzEv/UDZuH4vFSCsGVv/AHgNRziPaMO+GU4ZxBDSEwNWMLbG84UF1Zjn3pF3DnBABIORhvD5ZZx5gqFzpenu8TYngf6YTeJFlFkUInbaxPHeZYo42HqiMeNuX2IirjYa6JLcsRkNUsGa0aJl3hmQOufTusUsXZ2L8rgZ636xpx5TFMSlFd1Qh0RNNfWJsXEBVABY5FBZ2JIJSnKjTAZGocZM2t+6jE2kTSoUCEkItx0//vQQZViFJCPy5/NM4MlEVuDLX4vEoleoBsq3qloUSBA68AVQ25J61hEBGIBQH3pxo7ZxJjTBSZVAU2AXlKwzQMFECbFtQS0Gqre79rCbhs6cXNOwtImGgRkq8Ka9UgTIZUHrmcsoczoAry5OxSp9O1hhKr5UuVqb5aJFUn6hZwbOl1yqxrppHCU23U1AXmsSyJeWjlAbMFT3ER4kznyn1glXRs5lHmGiFVCGhDdNYjwd0ialgiVChTxaK+/MlRkydYcsxLXRczztDVxY/TUBAglUVrRzR3iHHZhTrZbcaNSAMWr0tk92cV4RLKJTKCChc1tbnQWrpFMRzSMf2jU00ARTbzRFhSo5u7cdLRJjYm6wJO8lvdKv20Jj4Hn8gO4gIV6B1QC5J5xlcMdoBylKE6BgEzUt1ifBwSHBByeo0LIm7bOKm6AgrQlKhfysXfDsAAAmltSSlYT0xJh4KrMVFH7094M2CSUJyKaUA9jEm0IAihgV629H0hMOVxxcdB9otWNDZNnCvSp0T8lOUXNqUb05YSyrSgqOpEUsCb/1PJz8xb8Xx5Ts5FSSpHCnJozy6jUrBwNh/wDi/VNZ1f39S8ZxLxpbBtm9hHCIsspF6gnV4zdp8ik0AWJKzUeNjiULMU+YpzeMS/0n0jNx8czzKf40iOJqN3A8QlmKBjkYsrHmY2fDNqM0pBcy+o7+Iso9B4MTvIG1GfYjU2rbBKf0yplKIckUgf2lRz0jG8OxN2YH1+Yk8c2veSaVElmF7H+TGuTXFd3AHDu/PsRBNhKJtAvJfs8T4c7AVVVQUAVD6+kQ4ltQnonzCN8u1GeSszB2OVU3tVXR4ilUsAFNWqrl6t20XMTBHmCIpCcn6/eIDhBapye60s1fxGq4o9zMElCFS9G6JpyhSHe3tdrGrH0izPKvUoeP2hceYq5UpwoAAA3DpWIiHEmBOYs0uX8Z8oGL5T5gTVURjm3JxD4cyKwFkWaqPTokGSUuwol6uhbSIqDFmUaLmANGF68IUJcrf+UhsfwycjeGlLk1qM1ipNs+ICs3mzXNbwtaX8OUG+qc9RnDzbIC5QHhNFjD2ICx3jV2oykX7vFqTDnRpG71idJjAwJyZvNKSAiJdyXNy5dzSJ8OaWYEOCyFFBcBCahlfTVRNg4KoxC+uoBpzSohdowHM0oM0pK5ItH650rGsEZwgCQSSWRCyXU0oVbLWNHwzZ96U3G9NW6IS4cFEjM/3BlRnJ5kIGzCtfSNHw7ajvCVwQEJFtG5F/iMtRLiYQllJAVDWoDiuThHrvcIiMy7somlclbVAUdGTpD7VgmdgWZxxqFq441zMR4nhxAtMAh3nTdPsXPMXiWrONviDGlSckVcJ/UDwZWprpFjY5wZZAdKcqRR2gp9SE2sSlB63hvD9sBnRSwqSLUSLrONHapATuohRAObP3SGwsPzojPyhjgErMgYi9HRudxpzkVTvIACg5iUPz+Yv1qQMHEZWzPBG94rbVtG/IRl7R07Dn33pFKfEN+2yMW9xinnLSmQpPhkEAZH3ofSI/8AVGNv4UpSUJLhjy3BdTqqjkIhnxEiPGG9IZTf+R6xn8xdecjoaeQgoaiFjCOi/wCDDzn/AIn3EUI2PCNmQGY/uYcPy3SLBpjEKIKX10ifEIIlC5BOT+0VxMhh8MKQfbvSNkrQmnQh6yp6e9ucOAol7q0R4kyoeHfpE+DIwFFA5KR8CL9a+H3bIUCepA9h6RUGzrMieVU9R7xp4GG5qyCxoF+3WJBs/lUguaZ0CxbemcZhIlGaflAU4xnzYhT6QwV0VCD0p3bVxsM76JuoxRrq690jKmXf8yBErp8/HKOX6XA2UFlQ/OQb+1tItfqIENkIIVxlzBXlGfg7UikfSFIIDIqA52V3jVw8beCMJqIXI6ZME0i7hIhwdoUneUDQE8+vPpFnDwgUUpkut/RIMmGBIpG9KJiB5UA3nRRUsSBoeUmzbWZN6YyeUFJTlxNmdLLGf03+U2JKieUVW9U1ySIzt8oz6Tc6LCeJeIGaU7yiqcLP9oxhiJVuYu94S2pZJ6fYhNMgmUBR9V6C/wDyHYiPEmxJT5AJQxYk5VsTwGcWdk8SCkoFo7nzAqVRKe8XDLhk+QgEnLOp4aR1ZnjAVUmKqqnIHeZE7ZYmkllJJBJs/wCOUa20eGgTndUDhXpbIxZ2LwgSzeZyQi2cB61FQ9ozYvFTnwJ5wCCQAv7mmIAJKVC9PWHl2iaaU4ZJQllVK1a4p1jRl2MofqQkOD9I4I9DFfE2CYEF+Oa1tr6CM43+sZ+0zN+nMVa1SSKJbjWMfDmTFBTdVUoQhpmoePVYmxSzybwlILq9UDEXFvfOMTbNkpNYlxmgr/yisVq7JilSVqxROUSzTAyLelKjPokUvD5iTKH3pX9zdnUjrF/HBBKAfSSfZRoRWErrFfGoRYvzp3xjMxUlJpcfxGnL5pfbjcRSxcKtgT/HQxty5TGfiB2/mOENiSd99tCmQgkEEEWyMGEe0bHLPWuYikfBjaYcxGiJoaM4apYHhUsrk7x9PzGgsJHLaL4GlicSjP8AiIJJIs4MgJdr/jpFE+HirMEbtPkxr7PhqrUBPOif/n1MUNiwN6Ymre3ZjawpP05CTc8O7HlBuGwNlAlBIuODk840p5ZJZSZiCoyp23rGXh428CASALegD8yYP+oPE5ZJJW3jMiBeT6NeMc70YobbimSeYnzTETo9SWBJvVTw1jz+LhzETyzFyZUFVYSkAaqPSLUviS4c0/7pgVzWa0oFWlb4jN8MwQST5iArreigLWOXGfW6q700nkKhFBa0pQ+5CaCNzwzAM0oKoqhgrMQGqftGVuAnzSqAp0qxNwlOMWMDbzhSpIr5lgUBUUK1jpZ0xPWzLtEs6yTfUCsrgeYM/JesQY+0IGQiZi/Rl49I88cVXM6ovEm3IqnxFvCwjiSoDMSLpqURFT7+mfw3+kePMCSbhA5VVNX49BFXEkClZJibxYnwZ5CCQZgUVRVOyNIlw9mBAJmwxoZgo4qVjc6c73Uk2AZS5NUJAQkEKSFvqnvCYJmap1B4IM6xqTzUoql0RKMo9tYWTZmoEBNCkbnFnVzY5yGnNGF/YtTWLk+2IQgGQNEC5IojOlJB42PaxZwElM3mmQjJ0HC1TFz+V1pbBMgqS65oePIvpFjaRveaVi1Qqu6+kZkmJ5koPzULQfeNMYnlRclG638GArT4wkmRjJOQ+Sng2fKK3iHhhQhtycSlU+kpXQoSv/ERanmlJILjMOK6un2EONvEp3T5pXK2rT2f+YzY1Kz/AA3ZSd03kCmWVVMt63qQL+kW9o2SWYieQuWQ50HNohmlmw8UYwExkXzAMZSKFo1scyYgkRZRMqkOCTU5FQfeMtzu48xtflmIlBB1Z7gg/P3jjIoLcQcx8xV8TGLJiTGeWYkNMS6p+5aHNTD7LibwBlKM6s0JW7Pl9VcfD7+OuUV5pcjG0JVr5Zgezziti7Cn3tG3C8cZkwRF7EDfixiYD2Tj94E2GaAA990gyhSGGGdYsS4BVOvzUxYwNmlIcTKDZKc/f3pEMV5MJaJ7IedaesT7PhTEi+mpi1h+HklgQMlfmWSNfYdhEkqnoAq5DWK3OJvD9iEsqmtSbfwIGNtH6hJbckmsqzG7ls+nU7awEs0wAuAQ2hKIvWMzafFJBRgGAsgWjquusRrMW9q2gYYlOI0q727RkUnipRI8/wCNeKfqYomRQAGXhXVctYq+JeJHFJmnUAkMAzVQXQRLsmGuJMgB3bEg1KVPKhjnYmjNs026VlDoqBEYAXV8qaUjS8E2DeO6AiAlwXWgo5HdY0djwixJUnmyIErlGpjkCVgJWdCXOdUSsZy1bXlts8KEuEsw3ZiHfSmWb6HOF2L/AE5NikCYkbpYboRXuj9i0eoxsCWcgE3zquR7oYnw9plwwqjdBPmLWvw+8XtnY8Zt/wDpw4XlLI4KOp3iHHEV6tFzw7wXEnk8k0qAGpdTXgsbe1eIDFJlRv6t5Lkt0PXnCbNgfp4RMqoQXZ9fxxid1rXncKSaSbzgeU2ofuxTrF2TZMPEG+JAkykOc9CkRz7DvzbpLH0Noi/6SQwCcgPQUjOLqD9YgoRqSrKUvy9IkwpmADIUOViL0+rraK8i+VVAU9Ci+hzu8OcQmXdWVigQ5/VwDDrdY9TieTF3gbnjLwCVWJ5MRaJxNg7asjxm5VTMWFk+0WNnxTuqRMK7tlQh3HmUoGvDSL4xkNLMLBkR6P8AETS7QElIKIHUdA1bCM39d1alypUVQdGOsLLjfnvSA1xte9MEYjo1eFPSE24b4DkUKaao2VYz8PECsDLkC/IsmbsIf/dEkBgikFuPxSCxr7LPuy7pmWUqFNUqApyIT+Yg2ctuKgKbrohsRkQbRRGNuqKMapZVC/aFk24hSSELuvY/EZsalWPEpJiQTMSUI3mcKd3e/GvLGDHeBAmNgXb1o3KL8+OyUBcMr30z6Rn7TsszAyiYqrdreod4xmeOvL/p+p2u4O2L+7zWX93WlLXi7JtToAeA8w6i+hA5xiYOxuxVf2q7+8OMLEkmaYy8cuLv6RfWZyz2PQYezCcE7oaronFQU6x03hsv7m/ulSMfD8UxpahVCbxAJIUXNPiHwfGCFYTB0EzpcCqntovbW8K0z4fKChKcSvpFnA2WXNeSRkTePTkqBJLqAFB6ekLi+J4iIswPS62ASJtTeLeGKJPqmllDWd6MH9Ih2j/UMglSSzkgKfVj3SPNYykCZ1sVNEcRJJJLLKJkJLj6lVkAHBYuM3mba9oOIXaUJU1W4AqYqbRjmcShN2V/M7BX1KfMTY0ikMmlEAqgrrWJNxA1SLWAS9zROEVzvbMl8PJXdBIzRGVlJpaNvYMKWWVBKKVUabrnllWK+BiTFmAKliSgagV294cbXOQk2iAoLBSTwTpEzTxpHakO6wAIWZVIrk6PllEs21qQASMwQGqwzp7ZRlYOJuzTEhBdLGinIO0AbQSEQU+1CmYrxhha1MPxAlgEHzzyiLasSWabdmJHlVGI32ICKG19HisoBCp1UlAcsyE584STGQuVX9qZAgVu/rTNZ8IsYu3CVpQjIQmXCl0PGLUniLAOQxT+o8qEOM4p+K40pnJw0kWZpZDMQJU/aZnLK5/qiLCmAACkVt26wxdXptulUgj6Q6ozvSgUxP8A7+QMVXl8iMKeeUIsn44p7wTth/rTkfgGEiVHIQCEKpRRo7FuxBlJRjYqGULyWgXkTmYjlkCAh1qoLGqa0MGUXJINbAlq62pkY3qH/UGVtMrNRU+0dtGIDPMiiVZt0DJbNpbUQuLgGQzAggguDYrpo/LpEBM6IwVwKNc8fXV4pxOUfupUpx4wP2l5kUoDTLvQQJipeZggdGHC4HNAkGTDcbpAS+8LcSlj1uoiag7271sjJ/l+IQg7yvulgGrYPYvBGMZgFKMnm4r+4o5JpBnxd4qjMtAFHD1T+aJSADVVVM1vUJ94GLi5o32oUplEa+YMuQBubLaDNJVSpCtX21aCpTiyzUWhZK8Ubu0PgG0zhTU+xtd3ioDQLWhoNPzyyeSfEUICgWhK1A4Ow/MQaGDJIFQg6El7WoVQ5R2JKTkOBboeMUpMdJd0oeJNV6feOk2hEVq9pYEgPFNXdyRASFevvwiTew5h9NAFq/P7ekUTj8AG4ItWzhJ8TgmkMNX58CVFUy0QJnxNmjNxtkmJWUzKaXX7fxExx934u3NVjjtQCqWfv0EMNQy4oIqWzoXazMnSDgSVG6pRqs55m7RIcUbxcU6rXgnuIEmMAVzDVb+OzDEGbCzmBLAVTKp9hCAasS+aZIr/AIhsbFQBCfMqrc/t4BDCzThPKqi+9YhHbsRegZJaD0INA9F19I4bQqlPjLTTP2iGbEUsVVEIeig86v8AeCqgIgdnK6l+dfzERL+qRKoBIRboKgHW9YjGON5dLTZe3pCDEdnSgTpr6QpmclUU/PpaIq3NjEhVQuCC1UXvLhCSFCjksiKC7xVOIiUYjj6ujesOJplIuWTLIPn1i6i0MceakwQ1BZbgA/UE1jlBqCByC81szPyiHBxMyzK6LeqZGAQxBs4YgF8jbXSHSpJz179ViuMAG/8A4g/MSSEoZkCKB7njn0iU4YL/APxyMPKZgoavmBL1rfKJcFc4oIZVP517JvBw8eaYSyqgWpsS1npaExShAcEbqKHNGGQV0MKDuhaqMmqi0dETkYosYmzpW4BVaAuCRkZZgbxDNiKqqmpLFQFd1QXrDHG3QUlCiYIo3iQhBB/aLFgt1EdJOqSzEkkqqgOUWpRU4WyYrjI6Jm9bkBwUAeJNwIGmH9SIQXbhMm83CkJvqrBgigCueXfVZ5W71LWiIcLKGayhgUK1/cjGJsEVJVEBmblkUDoDSISKOUejjJul4ddShDvzThEalRzELbpXj3eDNMABYqVCW4muScM4ONMCVCpbhReMR7q3FTQd0ghji96Ea9YAFUbReROXYjghHMfLUXu9mMqXWhQEI7o2Vxx5NC7xIvx+OkE4lK20/nKOIalVyCjkGvQxxkYP695noYAyYuSovxVhBlx6TLnUAroVrlwaExZCAAj15OOYb0hZgAaL1C6wDHFVy1kFgq8gsAzs9Ganp3SGMoBcIbZIl71tHHDzqC76LzgiPd+SAtDDECrrRH9COeVI4yEW5LVXgS5fOUB2JIrE8/bhHSqiuj3q38RxsK3KLRgnv1gzAMhWtLL/ADFDYWC8iysSP3IoV1LJ+IcAboQBfqMxIogSVxUE61l/pWIgA4LEZhMm1t+YAbRRWvZssRT7tXQAAvplnoI5EKrXky6Mc7wgxLFqpxI/A6QMQGqkrmEVVvyioYyaaUfoNexAkl4CnfrBMhDU6r2kI6UACl9ciYgkSzJVrL9Wv8dUwqu+nX7wZrEMeHdkjpQjVXWr6ZxdBmnYPT5/AEdMZjqwcplD7Nhq3lC5zAABLlWLZI8JPMSWVLeY0tEpiQ7vlI8xKE/uqi7zpxFksXiCSRlRHq7BMixWv9prE3h3/f8A7J/8J4qj7/EaX4Mrh5l5l95FOWRdIkw7AFpQpoH/APqDWyCBJTr7iD4R/wB6X/kPmF66IfdVRUgHiwe9kPTOO3SM9Pt8RHlwHzFjDrN/xm9oyhQ9lJQDvP8AEHEAVQiVoAhy5F+BEdlwEPN9UnCX4h4sQDEL7rClbawcOVU49VzNolH1Dif8ogP0njL7CBhpgWq61SxQvQ0rpDMwJIdyBRhTVoGL+3/j8w+xVP8Ab/kYISWYJS2iJ88INLOiern0gmo4H/2iKbv/APRgCCSt/ddYknkQsQVDpYpQs6d0ic/9mbjg/wCM8U7DgYCSRAivmFQHRQhQ8oQSqG6OndY60vD/ANjDft7/AKpoK4FVUgte9kCd/IIJCugR4kn+kcZf8Z4hnryHtBBGG9wFut6felugnOq5Fg63u3LpEc/0jh8wdn+qXjL/AJRbDTSEsDQuA6A0snaRxlZMwr/Ay10jsSv9ssNL9I/4j/EwP6LfrwJu0EAgfwbO3OkMP+7Lx+8OKScJvmBEUuKag0t2WjpiwNgxrda2XhB2mvKX/GWIhSXgf8oCXEqhB4UyzcwAFJAJco9eB5wDXp/iI6T6u8onwS4TIQdCAxf4rEUwesNh1m5f+sCap4n3ixX/2Q=="/>
          <p:cNvSpPr>
            <a:spLocks noChangeAspect="1" noChangeArrowheads="1"/>
          </p:cNvSpPr>
          <p:nvPr/>
        </p:nvSpPr>
        <p:spPr bwMode="auto">
          <a:xfrm>
            <a:off x="117475" y="-698500"/>
            <a:ext cx="1800225" cy="1438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6" name="AutoShape 6" descr="data:image/jpg;base64,/9j/4AAQSkZJRgABAQAAAQABAAD/2wCEAAkGBhQSERUUExMVFRUWGBcaGBgYFxgcHBcXGhgaGhgaGR0XHigeFxwjHRgYHy8gIycpLCwtGB4xNTAqNScrLCkBCQoKDgwOGg8PGiwkHyQsLCwsLCwsLCwsLCwsKSwsLCksLCwsLCwsLCwsLCwsLCwsLCwsLCwsLCwsLCwsLCwsLP/AABEIAMkA+wMBIgACEQEDEQH/xAAbAAACAwEBAQAAAAAAAAAAAAABAgMEBQAGB//EADwQAAECBAMGBQMDAwMEAwEAAAERIQACMUEDUWEEEnGBkfAFIqGxwTLR4RNC8VKCsgYUchUzosIjYpLy/8QAGAEBAQEBAQAAAAAAAAAAAAAAAAECAwT/xAAfEQEBAQADAQEAAwEAAAAAAAAAARECITFBElFhcQP/2gAMAwEAAhEDEQA/APnGFOZQWC1Xt2Tu8S7pULk/eXzDbtNNA/3X7Q02IgMssxQlSHdFQorkbxTjG0LgyhlpdQyISTUK3D7iSUbszHeBD5D4zXQC6wu6CSroiIBoOFIExStkXXipgD+mp4A6qleQD8oYTZTMAxAvk736QozuEQg99rHYclFVNEX15xUcJuVwq05O7vBRHRTfjdBevvHTykFwh4VXu5h8PAUPNKBen9WpcvQOgiKT6i96nTlWDiOoB3gCxvuijftazophTQewVwq/Fso6/wCfVu7RfUduoVDgPTIp3nCkkHNtRy7yvDSkFXIcJo760SCZiia9F9qRADZu+1gb3fw7Qd9Zf5cnM0jhMlAtCqZArydYo7/7ceR1gTKp5NBw5zJMKLqAQFa4NvxAlm1XWrdmAM5JLtWycmghu86Jcj2WBNMACXBLJZGIvnaCAq0Z6gH+1Xqbe0BHNK9Q5zoVq1kgBgDVwymmTQRh9He2nWORTf8AN6m8FFQVKJUoydEzWAMOY727QBSMgoCvqRBGKRleiDUjW+vJoO8N0g7zIZQgRwVNWNPURApxeIBtvMQpY3uesGjgoyhgDlbie6ESk0BRlvUFKDJfWOIG7TiiujqqVt0bOoSkzXtyXVltDJ1UPQhPZzXSEBTvROcPiYaTICEUvoGuiDjnpAdNMAqIVAaYUcHNuPGFMudRUGz0HWJMLClJG8Uld0VwqMzUHOIz5kNkCoKWfu8BNiSBFJCkDKnAULaV1hDQ8R5dHvo3WASxUvZvtnCze/ecFEGyl78LcHhpZif2nkPtCTUuA3Nbv3SG/VRkl5yyn3EP8RJJMyVckWBFDXSBiyBFBNlVH6Lw5Qs8zsm7W3Qi5osGUBCCrUv7UrANvB6kOAF6EoHSqcYOLKVILFlUXRw1K0hZyHcKgfLgnSOlmRUGYtdVYLZbwUAakgDSVQoRD6cYG+QVIC8atXLX2hhKrmnvUmtURGokGUJN5gG3pUmWu6f/ACy1RYITGmJQqaI5ojtkHaArFF174QwIQJKAgzcq4VTUaJ8wCSlvlTZv+PLnBQ3S/wBxbn2kNuIAbgrxTgeP3yMso3SSUdEzKHXlzhJplUlOATgKcIiDM5LMV+6tXOAvLJGpALlVzzgmWiU3XXkCli7RQ2HipLaoLgGllqAV5oMoUyJRUPrn7wFzILdBVsngyhae4FlNYgOFKAVI3gEJCor0UBXzjsRy1KotBx+bpBE4Cg1UVsjEAHLukBRqeidPnhFBlKAPLeqKO/mBJhq1GNaIKnpaACCzBOHZjpgjX792eKpt9zpw7SFp2DBwyBnQo4HG2StwySBZsz9vj0HIFMht7h/vAYN0auj0iSfFYCZxZUQVKNqSYWWUF0lJVwszLfUcDlEQTKH5J0v04ZxGvTXtYkmmytkM34omeWkJJioQtrE800U5RQxIKkdaXyhpsMK5Iu4d3fSFqpUBERC5yAgKEBQD2KJyWAIxSCjFCqGh1NjztWDLIUR+1U5WGVRHTEzopJJBUm6WOdPaE3gDTqtF7MEPlVbJyRMvxCgSqFVLkPd2KK1lg4U7ry5FjbK+kccPdKTChQ1rrygoiZUJbMlT2OH2hRIbBtFht5iEAYORV1vmw4ARFOAprCQWcPEsV6MxU3XMtUnnHTSoPqDhSmlAgoVVvu6bMQo30MqmtKDI9tAYgAhEY5mvUUtkIKlxCjFcyAwUsBVi568YOEQCVl8thXgvEosR7MQqkA1zFQUOZzSDOQwdUHM0FKMpvEQMEP8Ansx02Gi0ar1qTStKhqQEKAIOaV1XtzDySAsKmyVsm8eAPOCYBxFuwoFJ+pdH+ecJNi69F9esGUIQ28AVRWYoigqhzBhyLygCu7SzXKomY+YKiDFKpa2vYrD76kqDfRz88WtC4Y15D8QSLZ0J09YAzYWT34c0ZGGSwJnZupZ6EI1of9FB9UpQ8U50IrnTqZ5CiunmAXMVHUrEkXEVSFCNYMLspXnZecGTDW5llazAGio9YkBVUAlUUXVU0SJDKABzC5vqwimK0uDnQ9vwaB+mSWBQW9aXiwXNCRc+96/iE/UMpv3qIpiKaTNcxe8dNV7ojBwqcOtInxJCLJnpkuVISSV1Ycaa0rALPIaAIlvQl+IpCSzlQi0SpLFVVLXixiHesNBk/NRnyiP9NFVQAihAa98awMCQo6KA3X0VR7wssoUWqheykCvCLOzbGcWcSykLMUG8kqnIkkSgsykVitMJhMVYgvZ1/HtDBHPMrp3bjDzCWX1zT1A4Qp0VFYFHYsaL6cofdUkIgc2sFUk1+WRYiGLBd2obeVEJY8PLMLXyhZpyUIlAACEy1mq5etrUzq43piRKplMtAyiUAzMLAheMq2iLDDqgKcfgwimUATA+ZQEOTgqE6GAAEuivcAe8EuE+kAXFXf1hZg9Bc8ZbUpfrwght8nKwpZkv6QN/qXLO9Y4IpKIGQLwudD+I7eQMSC90CW+YpRmmUBbBP5Rz+IHBhkACP/J4bDnKZgAZFATrXvSGGHKbkaeVv/IRAN0BgqW0YKmd7pDyyowAJZi7pViia6cYl2kTElzNNQl1IDOTwHIRWwyQXN+IaDRhgkErkr3exvy1g4kwoCeOjJAMznPme1jpipU1XjASSyBHAJdauaC7/iOlB3UABdy6hioYoczwEcHW5u1qFcrdYaWbdLOy0pVShagWAQyakcq/e3WOGFKtbfGloYSbyvSxzvTmVOUSTSgnkdWRVfto0IByAHfNx/EGSVCUI5sHFHEMMNWLIHZESxosEogvVFVBT1f1iIE0qV6jt/xEhwgCFUAgVluFZqgO+iQMPDqrqoAGdhpWGwWmuQFuOA5aQAkwzMwBBsA/II6klYtTbJugBDviqIx1QsUzeH2fAM0zKNbnMp941MPYhKx/jjDxucdY52UmoJPL0dvWJf8Aps037QOAlC8UqdYvY+2YcigFbMFPUtFefxsftknXI7qHkh7MZ1v88ftVp/DZhSUJqPYxB/tN2yJnfNGi9/1qQh5TKcxK3onr+IOHt4mVwRnVfmGn4nysvFwAPyO2iLdYsV9kqvK0bE2HLMVDHjFPFwUJzqGRekac7xsUTKxRULVV3RRdB92gzFSgQlQgzoSh4s/3IkxcEJkbKnrwpasABwJgUV0+pC6vXvjDWVUSE0LDp68fSDNZdKIpD/x0iQYI3kI4IyZ+kRiVSr2KZCvPNog4ylAoQF60ChSRYHNqQm8FYOWDj75tEk8m75XyLFwDf7HKBPhXH0qB6e9YIJIuVejWsRzTtm/TCKVFUKghBKqFAStB1B0j/SSpVEWovTvOJJAjIpKZ6EgZUFc+gKWcjVKMSUs8BxKfKxuRewBT2jhJdhQVXuldYaWRQmWaVOXREt7UISyJTTvODLtCU94bEnNuiUZ+H5hhhH+kng8QWTiIGNCAplDBSuoc0u0RSy2CKSLBcmZX+0TYZnr+1QjsxZUI+I6QgFS8twCAoACVCL63i1pX/SIVmUBci9cmBbSCCHamdQ70+YMpIKEBHqiOE9ySDDYmMTKk0spSVAiBHuZUU2WbLhEwLN9KMr+g6p94UBPqBAqKP2Y4hUNgx149IkwJXqCBmwfjR4qBLYg2dFZ3PD0eJZiVFQDSoyAS+vGOwsMMAnH+5yc0X20VJB5gCz5sPvBUmJMuXFAio5YQssumut0758ewpDNNugOgQIn5JiXFloUAZeFurQQwwkG8pVmWik8hT1i1sOwGY5i5+BEezyb82UqsPmN+UfpyDdqaE2Zye9INyAZsPClWZNbKltOPSPP+JbfNinKVVEufH8wni21b2JuBfLrTP+6Kk06UaIcuXyCoBUrwHzEv/UDZuH4vFSCsGVv/AHgNRziPaMO+GU4ZxBDSEwNWMLbG84UF1Zjn3pF3DnBABIORhvD5ZZx5gqFzpenu8TYngf6YTeJFlFkUInbaxPHeZYo42HqiMeNuX2IirjYa6JLcsRkNUsGa0aJl3hmQOufTusUsXZ2L8rgZ636xpx5TFMSlFd1Qh0RNNfWJsXEBVABY5FBZ2JIJSnKjTAZGocZM2t+6jE2kTSoUCEkItx0//vQQZViFJCPy5/NM4MlEVuDLX4vEoleoBsq3qloUSBA68AVQ25J61hEBGIBQH3pxo7ZxJjTBSZVAU2AXlKwzQMFECbFtQS0Gqre79rCbhs6cXNOwtImGgRkq8Ka9UgTIZUHrmcsoczoAry5OxSp9O1hhKr5UuVqb5aJFUn6hZwbOl1yqxrppHCU23U1AXmsSyJeWjlAbMFT3ER4kznyn1glXRs5lHmGiFVCGhDdNYjwd0ialgiVChTxaK+/MlRkydYcsxLXRczztDVxY/TUBAglUVrRzR3iHHZhTrZbcaNSAMWr0tk92cV4RLKJTKCChc1tbnQWrpFMRzSMf2jU00ARTbzRFhSo5u7cdLRJjYm6wJO8lvdKv20Jj4Hn8gO4gIV6B1QC5J5xlcMdoBylKE6BgEzUt1ifBwSHBByeo0LIm7bOKm6AgrQlKhfysXfDsAAAmltSSlYT0xJh4KrMVFH7094M2CSUJyKaUA9jEm0IAihgV629H0hMOVxxcdB9otWNDZNnCvSp0T8lOUXNqUb05YSyrSgqOpEUsCb/1PJz8xb8Xx5Ts5FSSpHCnJozy6jUrBwNh/wDi/VNZ1f39S8ZxLxpbBtm9hHCIsspF6gnV4zdp8ik0AWJKzUeNjiULMU+YpzeMS/0n0jNx8czzKf40iOJqN3A8QlmKBjkYsrHmY2fDNqM0pBcy+o7+Iso9B4MTvIG1GfYjU2rbBKf0yplKIckUgf2lRz0jG8OxN2YH1+Yk8c2veSaVElmF7H+TGuTXFd3AHDu/PsRBNhKJtAvJfs8T4c7AVVVQUAVD6+kQ4ltQnonzCN8u1GeSszB2OVU3tVXR4ilUsAFNWqrl6t20XMTBHmCIpCcn6/eIDhBapye60s1fxGq4o9zMElCFS9G6JpyhSHe3tdrGrH0izPKvUoeP2hceYq5UpwoAAA3DpWIiHEmBOYs0uX8Z8oGL5T5gTVURjm3JxD4cyKwFkWaqPTokGSUuwol6uhbSIqDFmUaLmANGF68IUJcrf+UhsfwycjeGlLk1qM1ipNs+ICs3mzXNbwtaX8OUG+qc9RnDzbIC5QHhNFjD2ICx3jV2oykX7vFqTDnRpG71idJjAwJyZvNKSAiJdyXNy5dzSJ8OaWYEOCyFFBcBCahlfTVRNg4KoxC+uoBpzSohdowHM0oM0pK5ItH650rGsEZwgCQSSWRCyXU0oVbLWNHwzZ96U3G9NW6IS4cFEjM/3BlRnJ5kIGzCtfSNHw7ajvCVwQEJFtG5F/iMtRLiYQllJAVDWoDiuThHrvcIiMy7somlclbVAUdGTpD7VgmdgWZxxqFq441zMR4nhxAtMAh3nTdPsXPMXiWrONviDGlSckVcJ/UDwZWprpFjY5wZZAdKcqRR2gp9SE2sSlB63hvD9sBnRSwqSLUSLrONHapATuohRAObP3SGwsPzojPyhjgErMgYi9HRudxpzkVTvIACg5iUPz+Yv1qQMHEZWzPBG94rbVtG/IRl7R07Dn33pFKfEN+2yMW9xinnLSmQpPhkEAZH3ofSI/8AVGNv4UpSUJLhjy3BdTqqjkIhnxEiPGG9IZTf+R6xn8xdecjoaeQgoaiFjCOi/wCDDzn/AIn3EUI2PCNmQGY/uYcPy3SLBpjEKIKX10ifEIIlC5BOT+0VxMhh8MKQfbvSNkrQmnQh6yp6e9ucOAol7q0R4kyoeHfpE+DIwFFA5KR8CL9a+H3bIUCepA9h6RUGzrMieVU9R7xp4GG5qyCxoF+3WJBs/lUguaZ0CxbemcZhIlGaflAU4xnzYhT6QwV0VCD0p3bVxsM76JuoxRrq690jKmXf8yBErp8/HKOX6XA2UFlQ/OQb+1tItfqIENkIIVxlzBXlGfg7UikfSFIIDIqA52V3jVw8beCMJqIXI6ZME0i7hIhwdoUneUDQE8+vPpFnDwgUUpkut/RIMmGBIpG9KJiB5UA3nRRUsSBoeUmzbWZN6YyeUFJTlxNmdLLGf03+U2JKieUVW9U1ySIzt8oz6Tc6LCeJeIGaU7yiqcLP9oxhiJVuYu94S2pZJ6fYhNMgmUBR9V6C/wDyHYiPEmxJT5AJQxYk5VsTwGcWdk8SCkoFo7nzAqVRKe8XDLhk+QgEnLOp4aR1ZnjAVUmKqqnIHeZE7ZYmkllJJBJs/wCOUa20eGgTndUDhXpbIxZ2LwgSzeZyQi2cB61FQ9ozYvFTnwJ5wCCQAv7mmIAJKVC9PWHl2iaaU4ZJQllVK1a4p1jRl2MofqQkOD9I4I9DFfE2CYEF+Oa1tr6CM43+sZ+0zN+nMVa1SSKJbjWMfDmTFBTdVUoQhpmoePVYmxSzybwlILq9UDEXFvfOMTbNkpNYlxmgr/yisVq7JilSVqxROUSzTAyLelKjPokUvD5iTKH3pX9zdnUjrF/HBBKAfSSfZRoRWErrFfGoRYvzp3xjMxUlJpcfxGnL5pfbjcRSxcKtgT/HQxty5TGfiB2/mOENiSd99tCmQgkEEEWyMGEe0bHLPWuYikfBjaYcxGiJoaM4apYHhUsrk7x9PzGgsJHLaL4GlicSjP8AiIJJIs4MgJdr/jpFE+HirMEbtPkxr7PhqrUBPOif/n1MUNiwN6Ymre3ZjawpP05CTc8O7HlBuGwNlAlBIuODk840p5ZJZSZiCoyp23rGXh428CASALegD8yYP+oPE5ZJJW3jMiBeT6NeMc70YobbimSeYnzTETo9SWBJvVTw1jz+LhzETyzFyZUFVYSkAaqPSLUviS4c0/7pgVzWa0oFWlb4jN8MwQST5iArreigLWOXGfW6q700nkKhFBa0pQ+5CaCNzwzAM0oKoqhgrMQGqftGVuAnzSqAp0qxNwlOMWMDbzhSpIr5lgUBUUK1jpZ0xPWzLtEs6yTfUCsrgeYM/JesQY+0IGQiZi/Rl49I88cVXM6ovEm3IqnxFvCwjiSoDMSLpqURFT7+mfw3+kePMCSbhA5VVNX49BFXEkClZJibxYnwZ5CCQZgUVRVOyNIlw9mBAJmwxoZgo4qVjc6c73Uk2AZS5NUJAQkEKSFvqnvCYJmap1B4IM6xqTzUoql0RKMo9tYWTZmoEBNCkbnFnVzY5yGnNGF/YtTWLk+2IQgGQNEC5IojOlJB42PaxZwElM3mmQjJ0HC1TFz+V1pbBMgqS65oePIvpFjaRveaVi1Qqu6+kZkmJ5koPzULQfeNMYnlRclG638GArT4wkmRjJOQ+Sng2fKK3iHhhQhtycSlU+kpXQoSv/ERanmlJILjMOK6un2EONvEp3T5pXK2rT2f+YzY1Kz/AA3ZSd03kCmWVVMt63qQL+kW9o2SWYieQuWQ50HNohmlmw8UYwExkXzAMZSKFo1scyYgkRZRMqkOCTU5FQfeMtzu48xtflmIlBB1Z7gg/P3jjIoLcQcx8xV8TGLJiTGeWYkNMS6p+5aHNTD7LibwBlKM6s0JW7Pl9VcfD7+OuUV5pcjG0JVr5Zgezziti7Cn3tG3C8cZkwRF7EDfixiYD2Tj94E2GaAA990gyhSGGGdYsS4BVOvzUxYwNmlIcTKDZKc/f3pEMV5MJaJ7IedaesT7PhTEi+mpi1h+HklgQMlfmWSNfYdhEkqnoAq5DWK3OJvD9iEsqmtSbfwIGNtH6hJbckmsqzG7ls+nU7awEs0wAuAQ2hKIvWMzafFJBRgGAsgWjquusRrMW9q2gYYlOI0q727RkUnipRI8/wCNeKfqYomRQAGXhXVctYq+JeJHFJmnUAkMAzVQXQRLsmGuJMgB3bEg1KVPKhjnYmjNs026VlDoqBEYAXV8qaUjS8E2DeO6AiAlwXWgo5HdY0djwixJUnmyIErlGpjkCVgJWdCXOdUSsZy1bXlts8KEuEsw3ZiHfSmWb6HOF2L/AE5NikCYkbpYboRXuj9i0eoxsCWcgE3zquR7oYnw9plwwqjdBPmLWvw+8XtnY8Zt/wDpw4XlLI4KOp3iHHEV6tFzw7wXEnk8k0qAGpdTXgsbe1eIDFJlRv6t5Lkt0PXnCbNgfp4RMqoQXZ9fxxid1rXncKSaSbzgeU2ofuxTrF2TZMPEG+JAkykOc9CkRz7DvzbpLH0Noi/6SQwCcgPQUjOLqD9YgoRqSrKUvy9IkwpmADIUOViL0+rraK8i+VVAU9Ci+hzu8OcQmXdWVigQ5/VwDDrdY9TieTF3gbnjLwCVWJ5MRaJxNg7asjxm5VTMWFk+0WNnxTuqRMK7tlQh3HmUoGvDSL4xkNLMLBkR6P8AETS7QElIKIHUdA1bCM39d1alypUVQdGOsLLjfnvSA1xte9MEYjo1eFPSE24b4DkUKaao2VYz8PECsDLkC/IsmbsIf/dEkBgikFuPxSCxr7LPuy7pmWUqFNUqApyIT+Yg2ctuKgKbrohsRkQbRRGNuqKMapZVC/aFk24hSSELuvY/EZsalWPEpJiQTMSUI3mcKd3e/GvLGDHeBAmNgXb1o3KL8+OyUBcMr30z6Rn7TsszAyiYqrdreod4xmeOvL/p+p2u4O2L+7zWX93WlLXi7JtToAeA8w6i+hA5xiYOxuxVf2q7+8OMLEkmaYy8cuLv6RfWZyz2PQYezCcE7oaronFQU6x03hsv7m/ulSMfD8UxpahVCbxAJIUXNPiHwfGCFYTB0EzpcCqntovbW8K0z4fKChKcSvpFnA2WXNeSRkTePTkqBJLqAFB6ekLi+J4iIswPS62ASJtTeLeGKJPqmllDWd6MH9Ih2j/UMglSSzkgKfVj3SPNYykCZ1sVNEcRJJJLLKJkJLj6lVkAHBYuM3mba9oOIXaUJU1W4AqYqbRjmcShN2V/M7BX1KfMTY0ikMmlEAqgrrWJNxA1SLWAS9zROEVzvbMl8PJXdBIzRGVlJpaNvYMKWWVBKKVUabrnllWK+BiTFmAKliSgagV294cbXOQk2iAoLBSTwTpEzTxpHakO6wAIWZVIrk6PllEs21qQASMwQGqwzp7ZRlYOJuzTEhBdLGinIO0AbQSEQU+1CmYrxhha1MPxAlgEHzzyiLasSWabdmJHlVGI32ICKG19HisoBCp1UlAcsyE584STGQuVX9qZAgVu/rTNZ8IsYu3CVpQjIQmXCl0PGLUniLAOQxT+o8qEOM4p+K40pnJw0kWZpZDMQJU/aZnLK5/qiLCmAACkVt26wxdXptulUgj6Q6ozvSgUxP8A7+QMVXl8iMKeeUIsn44p7wTth/rTkfgGEiVHIQCEKpRRo7FuxBlJRjYqGULyWgXkTmYjlkCAh1qoLGqa0MGUXJINbAlq62pkY3qH/UGVtMrNRU+0dtGIDPMiiVZt0DJbNpbUQuLgGQzAggguDYrpo/LpEBM6IwVwKNc8fXV4pxOUfupUpx4wP2l5kUoDTLvQQJipeZggdGHC4HNAkGTDcbpAS+8LcSlj1uoiag7271sjJ/l+IQg7yvulgGrYPYvBGMZgFKMnm4r+4o5JpBnxd4qjMtAFHD1T+aJSADVVVM1vUJ94GLi5o32oUplEa+YMuQBubLaDNJVSpCtX21aCpTiyzUWhZK8Ubu0PgG0zhTU+xtd3ioDQLWhoNPzyyeSfEUICgWhK1A4Ow/MQaGDJIFQg6El7WoVQ5R2JKTkOBboeMUpMdJd0oeJNV6feOk2hEVq9pYEgPFNXdyRASFevvwiTew5h9NAFq/P7ekUTj8AG4ItWzhJ8TgmkMNX58CVFUy0QJnxNmjNxtkmJWUzKaXX7fxExx934u3NVjjtQCqWfv0EMNQy4oIqWzoXazMnSDgSVG6pRqs55m7RIcUbxcU6rXgnuIEmMAVzDVb+OzDEGbCzmBLAVTKp9hCAasS+aZIr/AIhsbFQBCfMqrc/t4BDCzThPKqi+9YhHbsRegZJaD0INA9F19I4bQqlPjLTTP2iGbEUsVVEIeig86v8AeCqgIgdnK6l+dfzERL+qRKoBIRboKgHW9YjGON5dLTZe3pCDEdnSgTpr6QpmclUU/PpaIq3NjEhVQuCC1UXvLhCSFCjksiKC7xVOIiUYjj6ujesOJplIuWTLIPn1i6i0MceakwQ1BZbgA/UE1jlBqCByC81szPyiHBxMyzK6LeqZGAQxBs4YgF8jbXSHSpJz179ViuMAG/8A4g/MSSEoZkCKB7njn0iU4YL/APxyMPKZgoavmBL1rfKJcFc4oIZVP517JvBw8eaYSyqgWpsS1npaExShAcEbqKHNGGQV0MKDuhaqMmqi0dETkYosYmzpW4BVaAuCRkZZgbxDNiKqqmpLFQFd1QXrDHG3QUlCiYIo3iQhBB/aLFgt1EdJOqSzEkkqqgOUWpRU4WyYrjI6Jm9bkBwUAeJNwIGmH9SIQXbhMm83CkJvqrBgigCueXfVZ5W71LWiIcLKGayhgUK1/cjGJsEVJVEBmblkUDoDSISKOUejjJul4ddShDvzThEalRzELbpXj3eDNMABYqVCW4muScM4ONMCVCpbhReMR7q3FTQd0ghji96Ea9YAFUbReROXYjghHMfLUXu9mMqXWhQEI7o2Vxx5NC7xIvx+OkE4lK20/nKOIalVyCjkGvQxxkYP695noYAyYuSovxVhBlx6TLnUAroVrlwaExZCAAj15OOYb0hZgAaL1C6wDHFVy1kFgq8gsAzs9Ganp3SGMoBcIbZIl71tHHDzqC76LzgiPd+SAtDDECrrRH9COeVI4yEW5LVXgS5fOUB2JIrE8/bhHSqiuj3q38RxsK3KLRgnv1gzAMhWtLL/ADFDYWC8iysSP3IoV1LJ+IcAboQBfqMxIogSVxUE61l/pWIgA4LEZhMm1t+YAbRRWvZssRT7tXQAAvplnoI5EKrXky6Mc7wgxLFqpxI/A6QMQGqkrmEVVvyioYyaaUfoNexAkl4CnfrBMhDU6r2kI6UACl9ciYgkSzJVrL9Wv8dUwqu+nX7wZrEMeHdkjpQjVXWr6ZxdBmnYPT5/AEdMZjqwcplD7Nhq3lC5zAABLlWLZI8JPMSWVLeY0tEpiQ7vlI8xKE/uqi7zpxFksXiCSRlRHq7BMixWv9prE3h3/f8A7J/8J4qj7/EaX4Mrh5l5l95FOWRdIkw7AFpQpoH/APqDWyCBJTr7iD4R/wB6X/kPmF66IfdVRUgHiwe9kPTOO3SM9Pt8RHlwHzFjDrN/xm9oyhQ9lJQDvP8AEHEAVQiVoAhy5F+BEdlwEPN9UnCX4h4sQDEL7rClbawcOVU49VzNolH1Dif8ogP0njL7CBhpgWq61SxQvQ0rpDMwJIdyBRhTVoGL+3/j8w+xVP8Ab/kYISWYJS2iJ88INLOiern0gmo4H/2iKbv/APRgCCSt/ddYknkQsQVDpYpQs6d0ic/9mbjg/wCM8U7DgYCSRAivmFQHRQhQ8oQSqG6OndY60vD/ANjDft7/AKpoK4FVUgte9kCd/IIJCugR4kn+kcZf8Z4hnryHtBBGG9wFut6felugnOq5Fg63u3LpEc/0jh8wdn+qXjL/AJRbDTSEsDQuA6A0snaRxlZMwr/Ay10jsSv9ssNL9I/4j/EwP6LfrwJu0EAgfwbO3OkMP+7Lx+8OKScJvmBEUuKag0t2WjpiwNgxrda2XhB2mvKX/GWIhSXgf8oCXEqhB4UyzcwAFJAJco9eB5wDXp/iI6T6u8onwS4TIQdCAxf4rEUwesNh1m5f+sCap4n3ixX/2Q=="/>
          <p:cNvSpPr>
            <a:spLocks noChangeAspect="1" noChangeArrowheads="1"/>
          </p:cNvSpPr>
          <p:nvPr/>
        </p:nvSpPr>
        <p:spPr bwMode="auto">
          <a:xfrm>
            <a:off x="117475" y="-698500"/>
            <a:ext cx="1800225" cy="1438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30" name="Picture 10" descr="http://upload.wikimedia.org/wikipedia/commons/thumb/c/cd/Black_Hole_Milkyway.jpg/300px-Black_Hole_Milkywa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429000"/>
            <a:ext cx="3888432" cy="2937928"/>
          </a:xfrm>
          <a:prstGeom prst="rect">
            <a:avLst/>
          </a:prstGeom>
          <a:noFill/>
        </p:spPr>
      </p:pic>
      <p:pic>
        <p:nvPicPr>
          <p:cNvPr id="1026" name="Picture 2" descr="Soubor:Black hole lensing we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176464" cy="293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Galaxie – Mléčná dráha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Černá díra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objekt natolik hmotný, že jeho gravitační pole je v jisté oblasti časoprostoru natolik silné, že žádný objekt včetně světla nemůže tuto oblast opustit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 galaxie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husté jádro – staré hvězdy, </a:t>
            </a:r>
            <a:r>
              <a:rPr lang="cs-CZ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spirální ramena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obsahují hodně plynu, prachu a mladé hvězdy s velkou svítivostí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oubor:LombergA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352928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Vesmír - hvězdy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66191"/>
            <a:ext cx="4483224" cy="4971182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Hvězdy – také SLUNCE (!!!!)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Horké koule plynu (vodík a hélium)</a:t>
            </a:r>
          </a:p>
          <a:p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jádrech termonukleární reakce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obrovské množství energie – teplo a světlo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stavební prvky vesmíru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Vytvářejí se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smrštěním hvězdokup</a:t>
            </a:r>
          </a:p>
          <a:p>
            <a:endParaRPr lang="cs-CZ" dirty="0"/>
          </a:p>
        </p:txBody>
      </p:sp>
      <p:pic>
        <p:nvPicPr>
          <p:cNvPr id="2050" name="Picture 2" descr="Soubor:BLUE STEREO 3D Time for Space Wiggl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2420888"/>
            <a:ext cx="3819989" cy="411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076056" y="1220559"/>
            <a:ext cx="38199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Prostorový snímek Slunce pořízený observatořemi</a:t>
            </a:r>
            <a:r>
              <a:rPr lang="cs-CZ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cs-CZ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STEREO - Slunce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téměř dokonalá koule s minimálním zploštěním na pólech</a:t>
            </a:r>
          </a:p>
        </p:txBody>
      </p:sp>
      <p:pic>
        <p:nvPicPr>
          <p:cNvPr id="2052" name="Picture 4" descr="Soubor:Aten dis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20559"/>
            <a:ext cx="4464496" cy="5435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427984" y="1166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Slunce je jedním z nejstarších náboženských motivů a předmětem uctívání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Vesmír - hvězdy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větší hmotnost          větší teplota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50 000°C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vodík jako palivo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modrá barva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hmotnost 4000 – 8000°C,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žlutá 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 života – vznik velkých řídkých hvězd – vznikají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červení obři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Zhroucení do malých hvězd – </a:t>
            </a:r>
            <a:r>
              <a:rPr lang="cs-CZ" b="1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bílý trpaslík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postupně chladnou a tmavnou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4139952" y="1772816"/>
            <a:ext cx="79208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Soubor:Solar Life Cycle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844573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4818" name="Picture 2" descr="http://upload.wikimedia.org/wikipedia/commons/thumb/9/91/White_dwarf-590.jpg/220px-White_dwarf-59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573016"/>
            <a:ext cx="3600400" cy="3131841"/>
          </a:xfrm>
          <a:prstGeom prst="rect">
            <a:avLst/>
          </a:prstGeom>
          <a:noFill/>
        </p:spPr>
      </p:pic>
      <p:pic>
        <p:nvPicPr>
          <p:cNvPr id="34820" name="Picture 4" descr="http://upload.wikimedia.org/wikipedia/commons/thumb/4/4d/GJ1214b.jpg/220px-GJ1214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0049"/>
            <a:ext cx="3851920" cy="3308951"/>
          </a:xfrm>
          <a:prstGeom prst="rect">
            <a:avLst/>
          </a:prstGeom>
          <a:noFill/>
        </p:spPr>
      </p:pic>
      <p:pic>
        <p:nvPicPr>
          <p:cNvPr id="34822" name="Picture 6" descr="http://upload.wikimedia.org/wikipedia/commons/thumb/4/42/Brown_Dwart_in_Celestia.jpg/220px-Brown_Dwart_in_Celesti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764704"/>
            <a:ext cx="4392488" cy="2683934"/>
          </a:xfrm>
          <a:prstGeom prst="rect">
            <a:avLst/>
          </a:prstGeom>
          <a:noFill/>
        </p:spPr>
      </p:pic>
      <p:pic>
        <p:nvPicPr>
          <p:cNvPr id="34824" name="Picture 8" descr="http://upload.wikimedia.org/wikipedia/commons/thumb/d/d4/BlackHole.jpg/220px-BlackHole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3429000"/>
            <a:ext cx="451850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Planety - oběžnice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err="1" smtClean="0"/>
              <a:t>Řec</a:t>
            </a:r>
            <a:r>
              <a:rPr lang="cs-CZ" b="1" dirty="0" smtClean="0"/>
              <a:t>. </a:t>
            </a:r>
            <a:r>
              <a:rPr lang="cs-CZ" b="1" dirty="0" err="1" smtClean="0"/>
              <a:t>Planétés</a:t>
            </a:r>
            <a:r>
              <a:rPr lang="cs-CZ" b="1" dirty="0" smtClean="0"/>
              <a:t> – bloudící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chemeClr val="tx1"/>
                </a:solidFill>
              </a:rPr>
              <a:t>Větší tělesa obíhající kolem hvězdy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FFC000"/>
                </a:solidFill>
              </a:rPr>
              <a:t>Bez vlastního zdroje záření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Svítí světlem odraženým od hvězd</a:t>
            </a:r>
          </a:p>
          <a:p>
            <a:endParaRPr lang="cs-CZ" b="1" dirty="0" smtClean="0"/>
          </a:p>
          <a:p>
            <a:r>
              <a:rPr lang="cs-CZ" b="1" dirty="0" smtClean="0"/>
              <a:t>Menší útvary – </a:t>
            </a:r>
            <a:r>
              <a:rPr lang="cs-CZ" b="1" dirty="0" smtClean="0">
                <a:solidFill>
                  <a:srgbClr val="00B050"/>
                </a:solidFill>
              </a:rPr>
              <a:t>planetky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chemeClr val="accent2"/>
                </a:solidFill>
              </a:rPr>
              <a:t>!!!Dráhy oběhu kolem Slunce nejsou kružnicové, ale mírně eliptické!!!</a:t>
            </a:r>
          </a:p>
          <a:p>
            <a:endParaRPr lang="cs-CZ" dirty="0"/>
          </a:p>
        </p:txBody>
      </p:sp>
      <p:pic>
        <p:nvPicPr>
          <p:cNvPr id="4098" name="Picture 2" descr="Soubor:Solar sy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99288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Sluneční soustava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112568"/>
          </a:xfrm>
        </p:spPr>
        <p:txBody>
          <a:bodyPr/>
          <a:lstStyle/>
          <a:p>
            <a:r>
              <a:rPr lang="cs-CZ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Slunce a všechna tělesa, která kolem něho obíhají – planety, měsíce (satelity), planetky a komety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 celé soustavy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4,65 mld.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 z rotujícího oblaku plynu a prachu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Planety: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Kamenné – terestrické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planety </a:t>
            </a:r>
            <a:endParaRPr lang="cs-CZ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Sluneční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5059288" cy="5115198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Merkur (☿)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Venuše (♀)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 (♁)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Mars (♂)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Jupiter (♃)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Saturn (♄)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Uran (♅)</a:t>
            </a: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Neptun (♆)</a:t>
            </a:r>
          </a:p>
          <a:p>
            <a:endParaRPr lang="cs-CZ" dirty="0"/>
          </a:p>
        </p:txBody>
      </p:sp>
      <p:pic>
        <p:nvPicPr>
          <p:cNvPr id="36866" name="Picture 2" descr="Solar planet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88640"/>
            <a:ext cx="3600400" cy="648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Kamenné – terestrické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544616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4 planety, nejbližší Slunci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chemeClr val="tx1"/>
                </a:solidFill>
              </a:rPr>
              <a:t>Malé, složené z hornin, železné jádro, málo nebo žádné satelity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chemeClr val="accent2"/>
                </a:solidFill>
              </a:rPr>
              <a:t>Země jako jediná je bohatá na kyslík a vodu s rozsahem teplot kdy je v kapalném stavu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7030A0"/>
                </a:solidFill>
              </a:rPr>
              <a:t>Merkur</a:t>
            </a:r>
            <a:r>
              <a:rPr lang="cs-CZ" b="1" dirty="0" smtClean="0"/>
              <a:t> – velké rozdíly teplot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00B050"/>
                </a:solidFill>
              </a:rPr>
              <a:t>Venuše</a:t>
            </a:r>
            <a:r>
              <a:rPr lang="cs-CZ" b="1" dirty="0" smtClean="0"/>
              <a:t> – ovzduší z CO², vysoká teplota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Mars</a:t>
            </a:r>
            <a:r>
              <a:rPr lang="cs-CZ" b="1" dirty="0" smtClean="0"/>
              <a:t> – chladný, voda existuje jako led, tekutá snad hluboko pod povrchem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Velké planety </a:t>
            </a:r>
            <a:br>
              <a:rPr lang="cs-CZ" b="1" dirty="0" smtClean="0">
                <a:solidFill>
                  <a:srgbClr val="C00000"/>
                </a:solidFill>
              </a:rPr>
            </a:b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92500"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Vzdálené od slunce, plynní obři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Navzájem společné znaky, velký rozdíl od terestrických planet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Malá kamenná jádra, zbytek tekutý vodík a hélium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Plynné, bouřlivé atmosféry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zelenavé či modré zbarvení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Velké planety </a:t>
            </a:r>
            <a:br>
              <a:rPr lang="cs-CZ" b="1" dirty="0" smtClean="0">
                <a:solidFill>
                  <a:srgbClr val="C00000"/>
                </a:solidFill>
              </a:rPr>
            </a:b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812088" cy="547260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Obklopeny prsteny z prachu a ledu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rozpadem větších těles v jejich gravitačním poli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Bohaté soustavy satelitů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Jupiter, Saturn – desítky obíhajících těles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Pluto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dříve planeta 2008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Nyní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plutoid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rozměry, netypická dráha</a:t>
            </a:r>
          </a:p>
          <a:p>
            <a:endParaRPr lang="cs-CZ" dirty="0"/>
          </a:p>
        </p:txBody>
      </p:sp>
      <p:pic>
        <p:nvPicPr>
          <p:cNvPr id="39938" name="Picture 2" descr="Pluto-map-hs-2010-06-c18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3538" y="3573016"/>
            <a:ext cx="2795936" cy="310133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076056" y="6151126"/>
            <a:ext cx="9534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Pluto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merkur</a:t>
            </a:r>
            <a:endParaRPr lang="cs-CZ" dirty="0"/>
          </a:p>
        </p:txBody>
      </p:sp>
      <p:pic>
        <p:nvPicPr>
          <p:cNvPr id="3" name="Picture 2" descr="MESSENGER first photo of unseen side of mercur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196752"/>
            <a:ext cx="5184576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venuše</a:t>
            </a:r>
            <a:endParaRPr lang="cs-CZ" dirty="0"/>
          </a:p>
        </p:txBody>
      </p:sp>
      <p:pic>
        <p:nvPicPr>
          <p:cNvPr id="44034" name="Picture 2" descr="Venuspioneeruv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143753"/>
            <a:ext cx="4973538" cy="53515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</a:t>
            </a:r>
            <a:endParaRPr lang="cs-CZ" dirty="0"/>
          </a:p>
        </p:txBody>
      </p:sp>
      <p:pic>
        <p:nvPicPr>
          <p:cNvPr id="46082" name="Picture 2" descr="Země viděná z Apolla 17 během cesty na Měsíc">
            <a:hlinkClick r:id="rId2" tooltip="Země viděná z Apolla 17 během cesty na Měsíc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124744"/>
            <a:ext cx="5403304" cy="5403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mars</a:t>
            </a:r>
            <a:endParaRPr lang="cs-CZ" dirty="0"/>
          </a:p>
        </p:txBody>
      </p:sp>
      <p:pic>
        <p:nvPicPr>
          <p:cNvPr id="47106" name="Picture 2" descr="Mars Hubb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268760"/>
            <a:ext cx="5189562" cy="5189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jupiter</a:t>
            </a:r>
            <a:endParaRPr lang="cs-CZ" dirty="0"/>
          </a:p>
        </p:txBody>
      </p:sp>
      <p:pic>
        <p:nvPicPr>
          <p:cNvPr id="48130" name="Picture 2" descr="Jupit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340768"/>
            <a:ext cx="6125666" cy="50455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saturn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9154" name="Picture 2" descr="Saturn (planet) larg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53916"/>
            <a:ext cx="5760640" cy="5956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uran</a:t>
            </a:r>
            <a:endParaRPr lang="cs-CZ" dirty="0"/>
          </a:p>
        </p:txBody>
      </p:sp>
      <p:pic>
        <p:nvPicPr>
          <p:cNvPr id="50178" name="Picture 2" descr="Uran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224978"/>
            <a:ext cx="5117554" cy="519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neptun</a:t>
            </a:r>
            <a:endParaRPr lang="cs-CZ" dirty="0"/>
          </a:p>
        </p:txBody>
      </p:sp>
      <p:pic>
        <p:nvPicPr>
          <p:cNvPr id="51202" name="Picture 2" descr="Neptune Full Disk View - GPN-2000-00044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268760"/>
            <a:ext cx="5333578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pluto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už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nééééé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přece!!!!!!!!!!!!!!!!!!!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2226" name="Picture 2" descr="Pluto-map-hs-2010-06-c18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276872"/>
            <a:ext cx="4752528" cy="4176464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Další objekty </a:t>
            </a:r>
            <a:r>
              <a:rPr lang="cs-CZ" dirty="0" err="1" smtClean="0">
                <a:solidFill>
                  <a:srgbClr val="00B0F0"/>
                </a:solidFill>
              </a:rPr>
              <a:t>sleneční</a:t>
            </a:r>
            <a:r>
              <a:rPr lang="cs-CZ" dirty="0" smtClean="0">
                <a:solidFill>
                  <a:srgbClr val="00B0F0"/>
                </a:solidFill>
              </a:rPr>
              <a:t> soustavy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328592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Planetky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skalnatá tělesa až několik set km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Komety</a:t>
            </a:r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kométes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dlouhovlasý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obýhají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kolem hvězd po protáhlých drahách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Jádra tvoří prach a led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Ohon protáhlý vždy od hvězdy- je odpuzován tlakem jejího záření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Meteoroidy</a:t>
            </a: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malá tělesa, produkty srážek planetek a prachová tělíska vypuzená z komet</a:t>
            </a:r>
          </a:p>
          <a:p>
            <a:r>
              <a:rPr lang="cs-CZ" b="1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dopadnou na Z - meteority</a:t>
            </a:r>
            <a:endParaRPr lang="cs-CZ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http://upload.wikimedia.org/wikipedia/commons/thumb/f/f9/Tempel1_DeepImpact.jpg/220px-Tempel1_DeepImpac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960440" cy="3960442"/>
          </a:xfrm>
          <a:prstGeom prst="rect">
            <a:avLst/>
          </a:prstGeom>
          <a:noFill/>
        </p:spPr>
      </p:pic>
      <p:pic>
        <p:nvPicPr>
          <p:cNvPr id="5" name="Picture 4" descr="http://upload.wikimedia.org/wikipedia/commons/thumb/f/f8/Halebopp031197.jpg/220px-Halebopp031197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2780928"/>
            <a:ext cx="4896541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vesmír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6139408" cy="511519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Středověk – </a:t>
            </a:r>
            <a:r>
              <a:rPr lang="cs-CZ" b="1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geocentrismus</a:t>
            </a:r>
            <a:endParaRPr lang="cs-CZ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 století –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M. 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Koperník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heliocentrický názor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(Hélios – Slunce) – Země a ostatní planety obíhají kolem Slunce a Země kolem své osy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Uznání se dostalo až dlouho po jeho smrti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J. </a:t>
            </a:r>
            <a:r>
              <a:rPr lang="cs-CZ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Kepler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kruhové dráhy nahradil ekliptickými</a:t>
            </a:r>
          </a:p>
          <a:p>
            <a:endParaRPr lang="cs-CZ" dirty="0"/>
          </a:p>
        </p:txBody>
      </p:sp>
      <p:pic>
        <p:nvPicPr>
          <p:cNvPr id="56322" name="Picture 2" descr="http://upload.wikimedia.org/wikipedia/commons/thumb/f/f2/Nikolaus_Kopernikus.jpg/220px-Nikolaus_Kopernik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04664"/>
            <a:ext cx="2160240" cy="2736304"/>
          </a:xfrm>
          <a:prstGeom prst="rect">
            <a:avLst/>
          </a:prstGeom>
          <a:noFill/>
        </p:spPr>
      </p:pic>
      <p:pic>
        <p:nvPicPr>
          <p:cNvPr id="56324" name="Picture 4" descr="Portrét Johanna Keplera od neznámého autora z roku 161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3573016"/>
            <a:ext cx="2143125" cy="2943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slunce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1,4 mil. km průměr, 99% hmotnosti sluneční soustavy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Jádro jaderné reakce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vodík se mění na helium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Energie se šíří zářením a prouděním až dosáhne povrchu – tzv. fotosféry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Potom uniká do okolního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protoru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Soubor:Il Sole (ita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8352928" cy="532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slunce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Vykonává </a:t>
            </a:r>
            <a:r>
              <a:rPr lang="cs-CZ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základní pohyby</a:t>
            </a:r>
          </a:p>
          <a:p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Rotace kolem vlastní osy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není tuhé těleso, rychlost na povrchu není stejná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Pohyb okolo středu galaxie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s celou sluneční soustavou – 1 krát za 250 mil. let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Jádro 15 000 000K</a:t>
            </a: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 – 6000 K</a:t>
            </a:r>
          </a:p>
          <a:p>
            <a:pPr marL="514350" indent="-514350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Elektromagnetické záření S,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vnímáme jako teplo a světlo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328592"/>
          </a:xfrm>
        </p:spPr>
        <p:txBody>
          <a:bodyPr>
            <a:normAutofit lnSpcReduction="10000"/>
          </a:bodyPr>
          <a:lstStyle/>
          <a:p>
            <a:pPr marL="36576" indent="0">
              <a:buNone/>
            </a:pPr>
            <a:r>
              <a:rPr lang="cs-CZ" sz="1800" u="sng" dirty="0"/>
              <a:t>Literatura:</a:t>
            </a:r>
          </a:p>
          <a:p>
            <a:pPr marL="36576" indent="0">
              <a:buNone/>
            </a:pPr>
            <a:r>
              <a:rPr lang="cs-CZ" sz="1800" dirty="0"/>
              <a:t>Bičík, I. et al. (2001): </a:t>
            </a:r>
            <a:r>
              <a:rPr lang="cs-CZ" sz="1800" i="1" dirty="0"/>
              <a:t>Příroda a lidé Země</a:t>
            </a:r>
            <a:r>
              <a:rPr lang="cs-CZ" sz="1800" dirty="0"/>
              <a:t>. Praha: Nakladatelství ČGS.</a:t>
            </a:r>
          </a:p>
          <a:p>
            <a:pPr marL="36576" indent="0">
              <a:buNone/>
            </a:pPr>
            <a:r>
              <a:rPr lang="cs-CZ" sz="1800" dirty="0" err="1"/>
              <a:t>Kašparovský</a:t>
            </a:r>
            <a:r>
              <a:rPr lang="cs-CZ" sz="1800" dirty="0"/>
              <a:t>, K. (1999): Zeměpis I v kostce. Havlíčkův Brod: Fragment.</a:t>
            </a:r>
          </a:p>
          <a:p>
            <a:pPr marL="36576" indent="0">
              <a:buNone/>
            </a:pPr>
            <a:endParaRPr lang="cs-CZ" sz="1800" dirty="0"/>
          </a:p>
          <a:p>
            <a:pPr marL="36576" indent="0">
              <a:buNone/>
            </a:pPr>
            <a:r>
              <a:rPr lang="cs-CZ" sz="1800" u="sng" dirty="0"/>
              <a:t>Internetové zdroje:</a:t>
            </a:r>
            <a:endParaRPr lang="cs-CZ" sz="1800" dirty="0">
              <a:hlinkClick r:id="rId2"/>
            </a:endParaRP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cs.wikipedia.org/wiki/Vesm%C3%ADr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cs.wikipedia.org/wiki/Slunce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cs.wikipedia.org/wiki/Kometa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cs.wikipedia.org/wiki/Planety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7"/>
              </a:rPr>
              <a:t>http://cs.wikipedia.org/wiki/Hv%C4%9Bzdy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u="sng" dirty="0"/>
              <a:t>Obrazové materiály:</a:t>
            </a:r>
          </a:p>
          <a:p>
            <a:pPr marL="0" indent="0">
              <a:buNone/>
            </a:pPr>
            <a:r>
              <a:rPr lang="cs-CZ" sz="1800" dirty="0"/>
              <a:t>NASA HEADQUARTERS.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 dirty="0" smtClean="0"/>
              <a:t>9.9.2012].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http://cs.wikipedia.org/wiki/Soubor:NGC_4414_(NASA-med).</a:t>
            </a:r>
            <a:r>
              <a:rPr lang="cs-CZ" sz="1800" dirty="0" smtClean="0">
                <a:hlinkClick r:id="rId8"/>
              </a:rPr>
              <a:t>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 GODDARD SPACE FLIGHT CENTER.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cs.wikipedia.org/wiki/Soubor:NGC_6745.jpg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</a:t>
            </a:r>
            <a:r>
              <a:rPr lang="cs-CZ" sz="1800" dirty="0"/>
              <a:t>, ESA, AND THE HUBBLE HERITAGE TEAM.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9.9.2012</a:t>
            </a:r>
            <a:r>
              <a:rPr lang="cs-CZ" sz="1800" dirty="0" smtClean="0"/>
              <a:t> 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cs.wikipedia.org/wiki/Soubor:Hubble2005-01-barred-spiral-galaxy-NGC1300.jpg</a:t>
            </a:r>
            <a:r>
              <a:rPr lang="cs-CZ" sz="1800" dirty="0" smtClean="0"/>
              <a:t> 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39706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68760"/>
            <a:ext cx="8686800" cy="53285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dirty="0"/>
              <a:t>KRAUS, </a:t>
            </a:r>
            <a:r>
              <a:rPr lang="cs-CZ" sz="1800" dirty="0" err="1"/>
              <a:t>Ute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cs.wikipedia.org/wiki/Soubor:Black_Hole_Milkyway.jpg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LEGEND, Urbane.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9.9.2012</a:t>
            </a:r>
            <a:r>
              <a:rPr lang="cs-CZ" sz="1800" dirty="0" smtClean="0"/>
              <a:t> 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cs.wikipedia.org/wiki/Soubor:Black_hole_lensing_web.gif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cs.wikipedia.org/wiki/Soubor:BLUE_STEREO_3D_Time_for_Space_Wiggle.gif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LOMBERG</a:t>
            </a:r>
            <a:r>
              <a:rPr lang="cs-CZ" sz="1800" dirty="0"/>
              <a:t>, Jon.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cs.wikipedia.org/wiki/Soubor:LombergA1024.jpg</a:t>
            </a:r>
            <a:endParaRPr lang="cs-CZ" sz="1800" dirty="0" smtClean="0"/>
          </a:p>
          <a:p>
            <a:pPr marL="0" indent="0">
              <a:buNone/>
            </a:pPr>
            <a:r>
              <a:rPr lang="pt-BR" sz="1800" dirty="0" smtClean="0"/>
              <a:t>OLIVERBEATSON</a:t>
            </a:r>
            <a:r>
              <a:rPr lang="pt-BR" sz="1800" dirty="0"/>
              <a:t>. </a:t>
            </a:r>
            <a:r>
              <a:rPr lang="pt-BR" sz="1800" i="1" dirty="0"/>
              <a:t>wikipedia</a:t>
            </a:r>
            <a:r>
              <a:rPr lang="pt-BR" sz="1800" dirty="0"/>
              <a:t> [online]. [cit. </a:t>
            </a:r>
            <a:r>
              <a:rPr lang="cs-CZ" sz="1800" dirty="0"/>
              <a:t>9.9.2012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6"/>
              </a:rPr>
              <a:t>http://</a:t>
            </a:r>
            <a:r>
              <a:rPr lang="pt-BR" sz="1800" dirty="0" smtClean="0">
                <a:hlinkClick r:id="rId6"/>
              </a:rPr>
              <a:t>cs.wikipedia.org/wiki/Soubor:Solar_Life_Cycle_cs.svg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SMITH</a:t>
            </a:r>
            <a:r>
              <a:rPr lang="cs-CZ" sz="1800" dirty="0"/>
              <a:t>, </a:t>
            </a:r>
            <a:r>
              <a:rPr lang="cs-CZ" sz="1800" dirty="0" err="1"/>
              <a:t>Harman</a:t>
            </a:r>
            <a:r>
              <a:rPr lang="cs-CZ" sz="1800" dirty="0"/>
              <a:t>; GENEROSA, Laura.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9.9.2012</a:t>
            </a:r>
            <a:r>
              <a:rPr lang="cs-CZ" sz="1800" dirty="0" smtClean="0"/>
              <a:t> 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cs.wikipedia.org/wiki/Soubor:Solar_sys.jpg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NASA'S </a:t>
            </a:r>
            <a:r>
              <a:rPr lang="cs-CZ" sz="1800" dirty="0"/>
              <a:t>HUBBLE SPACE TELESCOPE.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cs.wikipedia.org/wiki/Soubor:White_dwarf-590.jpg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pt-BR" sz="1800" dirty="0" smtClean="0"/>
              <a:t>ESO/L</a:t>
            </a:r>
            <a:r>
              <a:rPr lang="pt-BR" sz="1800" dirty="0"/>
              <a:t>. CALÇADA. </a:t>
            </a:r>
            <a:r>
              <a:rPr lang="pt-BR" sz="1800" i="1" dirty="0"/>
              <a:t>wikipedia</a:t>
            </a:r>
            <a:r>
              <a:rPr lang="pt-BR" sz="1800" dirty="0"/>
              <a:t> [online]. [cit. </a:t>
            </a:r>
            <a:r>
              <a:rPr lang="cs-CZ" sz="1800" dirty="0"/>
              <a:t>9.9.2012</a:t>
            </a:r>
            <a:r>
              <a:rPr lang="pt-BR" sz="1800" dirty="0" smtClean="0"/>
              <a:t>]. </a:t>
            </a:r>
            <a:r>
              <a:rPr lang="pt-BR" sz="1800" dirty="0"/>
              <a:t>Dostupný na WWW: </a:t>
            </a:r>
            <a:r>
              <a:rPr lang="pt-BR" sz="1800" dirty="0">
                <a:hlinkClick r:id="rId9"/>
              </a:rPr>
              <a:t>http://</a:t>
            </a:r>
            <a:r>
              <a:rPr lang="pt-BR" sz="1800" dirty="0" smtClean="0">
                <a:hlinkClick r:id="rId9"/>
              </a:rPr>
              <a:t>cs.wikipedia.org/wiki/Soubor:GJ1214b.jpg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</a:t>
            </a:r>
            <a:r>
              <a:rPr lang="cs-CZ" sz="1800" dirty="0" smtClean="0"/>
              <a:t>9.9.2012].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cs.wikipedia.org/wiki/Soubor:Pluto-map-hs-2010-06-c180.jpg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NASA/JOHNS </a:t>
            </a:r>
            <a:r>
              <a:rPr lang="cs-CZ" sz="1800" dirty="0"/>
              <a:t>HOPKINS UNIVERSITY APPLIED PHYSICS LABORATORY/CARNEGIE INSTITUTION OF WASHINGTON.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11"/>
              </a:rPr>
              <a:t>http://</a:t>
            </a:r>
            <a:r>
              <a:rPr lang="cs-CZ" sz="1800" dirty="0" smtClean="0">
                <a:hlinkClick r:id="rId11"/>
              </a:rPr>
              <a:t>cs.wikipedia.org/wiki/Soubor:MESSENGER_first_photo_of_unseen_side_of_mercury.jpg</a:t>
            </a:r>
            <a:r>
              <a:rPr lang="cs-CZ" sz="1800" dirty="0" smtClean="0"/>
              <a:t> 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19398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</a:t>
            </a:r>
            <a:r>
              <a:rPr lang="cs-CZ" sz="1800" dirty="0" smtClean="0"/>
              <a:t>9.9.2012].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cs.wikipedia.org/wiki/Soubor:Venuspioneeruv.jpg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SCHMITT</a:t>
            </a:r>
            <a:r>
              <a:rPr lang="cs-CZ" sz="1800" dirty="0"/>
              <a:t>, Harrison; EVANS, Ron.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cs.wikipedia.org/wiki/Soubor:The_Earth_seen_from_Apollo_17.jpg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 </a:t>
            </a:r>
            <a:r>
              <a:rPr lang="cs-CZ" sz="1800" dirty="0"/>
              <a:t>AND THE HUBBLE HERITAGE TEAM.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</a:t>
            </a:r>
            <a:r>
              <a:rPr lang="cs-CZ" sz="1800" dirty="0" smtClean="0"/>
              <a:t>9.9.2012].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cs.wikipedia.org/wiki/Soubor:Mars_Hubble.jpg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NASA/JPL/USGS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</a:t>
            </a:r>
            <a:r>
              <a:rPr lang="cs-CZ" sz="1800" dirty="0" smtClean="0"/>
              <a:t>9.9.2012]. </a:t>
            </a:r>
            <a:r>
              <a:rPr lang="cs-CZ" sz="1800" dirty="0"/>
              <a:t>Dostupný na WWW: </a:t>
            </a:r>
            <a:r>
              <a:rPr lang="cs-CZ" sz="1800" dirty="0" smtClean="0">
                <a:hlinkClick r:id="rId5"/>
              </a:rPr>
              <a:t>http</a:t>
            </a:r>
            <a:r>
              <a:rPr lang="cs-CZ" sz="1800" dirty="0">
                <a:hlinkClick r:id="rId5"/>
              </a:rPr>
              <a:t>://</a:t>
            </a:r>
            <a:r>
              <a:rPr lang="cs-CZ" sz="1800" dirty="0" smtClean="0">
                <a:hlinkClick r:id="rId5"/>
              </a:rPr>
              <a:t>cs.wikipedia.org/wiki/Soubor:Jupiter.jpg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VOYAGER </a:t>
            </a:r>
            <a:r>
              <a:rPr lang="cs-CZ" sz="1800" dirty="0"/>
              <a:t>2.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http://cs.wikipedia.org/wiki/Soubor:Saturn_(planet)_</a:t>
            </a:r>
            <a:r>
              <a:rPr lang="cs-CZ" sz="1800" dirty="0" smtClean="0">
                <a:hlinkClick r:id="rId6"/>
              </a:rPr>
              <a:t>large.jpg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NASA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cs.wikipedia.org/wiki/Soubor:Uranus.jpg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</a:t>
            </a:r>
            <a:r>
              <a:rPr lang="cs-CZ" sz="1800" dirty="0" smtClean="0"/>
              <a:t>9.9.2012].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http://cs.wikipedia.org/wiki/Soubor:Neptune_Full_Disk_View_-_</a:t>
            </a:r>
            <a:r>
              <a:rPr lang="cs-CZ" sz="1800" dirty="0" smtClean="0">
                <a:hlinkClick r:id="rId8"/>
              </a:rPr>
              <a:t>GPN-2000-000443.jpg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NASA/JPL-CALTECH/UMD.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cs.wikipedia.org/wiki/Soubor:Tempel1_DeepImpact.jpg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HENRYKUS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9.9.2012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http://cs.wikipedia.org/wiki/Soubor:Il_Sole_(ita).</a:t>
            </a:r>
            <a:r>
              <a:rPr lang="cs-CZ" sz="1800" dirty="0" smtClean="0">
                <a:hlinkClick r:id="rId10"/>
              </a:rPr>
              <a:t>jpg</a:t>
            </a:r>
            <a:r>
              <a:rPr lang="cs-CZ" sz="1800" dirty="0" smtClean="0"/>
              <a:t> 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64345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</TotalTime>
  <Words>1395</Words>
  <Application>Microsoft Office PowerPoint</Application>
  <PresentationFormat>Předvádění na obrazovce (4:3)</PresentationFormat>
  <Paragraphs>204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Cesta</vt:lpstr>
      <vt:lpstr>Prezentace aplikace PowerPoint</vt:lpstr>
      <vt:lpstr>vesmír</vt:lpstr>
      <vt:lpstr>vesmír</vt:lpstr>
      <vt:lpstr>vesmír</vt:lpstr>
      <vt:lpstr>vesmír</vt:lpstr>
      <vt:lpstr>Galaxie</vt:lpstr>
      <vt:lpstr>Galaxie – Mléčná dráha</vt:lpstr>
      <vt:lpstr>Galaxie – Mléčná dráha</vt:lpstr>
      <vt:lpstr>Vesmír - hvězdy</vt:lpstr>
      <vt:lpstr>Vesmír - hvězdy</vt:lpstr>
      <vt:lpstr>Prezentace aplikace PowerPoint</vt:lpstr>
      <vt:lpstr>Planety - oběžnice</vt:lpstr>
      <vt:lpstr>Sluneční soustava</vt:lpstr>
      <vt:lpstr>Sluneční soustava</vt:lpstr>
      <vt:lpstr>Kamenné – terestrické </vt:lpstr>
      <vt:lpstr>Velké planety  </vt:lpstr>
      <vt:lpstr>Velké planety  </vt:lpstr>
      <vt:lpstr>merkur</vt:lpstr>
      <vt:lpstr>venuše</vt:lpstr>
      <vt:lpstr>země</vt:lpstr>
      <vt:lpstr>mars</vt:lpstr>
      <vt:lpstr>jupiter</vt:lpstr>
      <vt:lpstr>saturn</vt:lpstr>
      <vt:lpstr>uran</vt:lpstr>
      <vt:lpstr>neptun</vt:lpstr>
      <vt:lpstr>pluto</vt:lpstr>
      <vt:lpstr>Další objekty sleneční soustavy</vt:lpstr>
      <vt:lpstr>vesmír</vt:lpstr>
      <vt:lpstr>slunce</vt:lpstr>
      <vt:lpstr>slunce</vt:lpstr>
      <vt:lpstr>Použité zdroje a literatura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 jako vesmírné těleso</dc:title>
  <dc:creator>Jan Kohoutek</dc:creator>
  <cp:lastModifiedBy>Kohoutek Jan</cp:lastModifiedBy>
  <cp:revision>85</cp:revision>
  <dcterms:created xsi:type="dcterms:W3CDTF">2011-09-06T19:30:00Z</dcterms:created>
  <dcterms:modified xsi:type="dcterms:W3CDTF">2013-04-28T18:49:18Z</dcterms:modified>
</cp:coreProperties>
</file>