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5/53/Pangaea_continents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c/c4/Laurasia-Gondwana-2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hyperlink" Target="http://upload.wikimedia.org/wikipedia/commons/2/22/Snider-Pellegrini_Wegener_fossil_map.gif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aurasie" TargetMode="External"/><Relationship Id="rId7" Type="http://schemas.openxmlformats.org/officeDocument/2006/relationships/hyperlink" Target="http://cs.wikipedia.org/wiki/Kontinent%C3%A1ln%C3%AD_drift" TargetMode="External"/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Wegener" TargetMode="External"/><Relationship Id="rId5" Type="http://schemas.openxmlformats.org/officeDocument/2006/relationships/hyperlink" Target="http://cs.wikipedia.org/wiki/Panthalassa" TargetMode="External"/><Relationship Id="rId4" Type="http://schemas.openxmlformats.org/officeDocument/2006/relationships/hyperlink" Target="http://cs.wikipedia.org/wiki/Pangea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urasia-Gondwana-2.svg" TargetMode="External"/><Relationship Id="rId2" Type="http://schemas.openxmlformats.org/officeDocument/2006/relationships/hyperlink" Target="http://cs.wikipedia.org/wiki/Soubor:Pangaea_continen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nider-Pellegrini_Wegener_fossil_map.gif" TargetMode="External"/><Relationship Id="rId5" Type="http://schemas.openxmlformats.org/officeDocument/2006/relationships/hyperlink" Target="http://cs.wikipedia.org/wiki/Soubor:Wegener_Alfred_signature.jpg" TargetMode="External"/><Relationship Id="rId4" Type="http://schemas.openxmlformats.org/officeDocument/2006/relationships/hyperlink" Target="http://cs.wikipedia.org/wiki/Soubor:Pangea_animation_03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79511" y="1462087"/>
            <a:ext cx="8871195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Gymnázium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Tanvald, Školní 305,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CZ.1.07/1.5.00/34.0434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Šablony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Jan KOHOUTEK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Fyzická geografie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Vznik pevnin a oceánů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19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JK_FYZ_GEO_19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18.12.2012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   Kvinta – DUM seznamuje žáky s vývojem kontinentů a oceánů na Zemi</a:t>
            </a:r>
          </a:p>
          <a:p>
            <a:pPr algn="l">
              <a:lnSpc>
                <a:spcPct val="80000"/>
              </a:lnSpc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189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b="1" dirty="0" smtClean="0"/>
              <a:t>Vznik pevnin a oceánů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9"/>
            <a:ext cx="8784976" cy="5328592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Prahory 570 mil.l. – jeden pevninský celek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Pangea</a:t>
            </a:r>
          </a:p>
          <a:p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se kontinenty poprvé spojily v Pangeu, vytvořilo se mnoho hor, z nichž některé existují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odnes, např.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Ural nebo Atlas</a:t>
            </a:r>
          </a:p>
          <a:p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 obklopující Pangeu se nazýval 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Panthalassa</a:t>
            </a:r>
            <a:endParaRPr lang="cs-CZ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řibližně před 200 miliony se let důsledkem deskové tektoniky rozdělil na </a:t>
            </a:r>
            <a:r>
              <a:rPr lang="cs-CZ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menší kontinenty</a:t>
            </a:r>
          </a:p>
        </p:txBody>
      </p:sp>
    </p:spTree>
    <p:extLst>
      <p:ext uri="{BB962C8B-B14F-4D97-AF65-F5344CB8AC3E}">
        <p14:creationId xmlns:p14="http://schemas.microsoft.com/office/powerpoint/2010/main" val="263673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6000" b="1" dirty="0" smtClean="0"/>
              <a:t>Pangea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Kvůli její obrovské velikosti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nedocházelo ve vnitrozemí k dešťovým srážkám, tudíž bylo extrémně suché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Jednolitost území umožnila suchozemské zvěři migrovat od jižního pólu k severnímu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Pangea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pravděpodobně nebyl první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superkontinent</a:t>
            </a: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Předpokládá se, že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Pannotia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zformovala před 600 miliony let a rozpadla se před 550 miliony let,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Rodinie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pak zformovala přibližně před 1 100 miliony let a rozdělila před 750 miliony let</a:t>
            </a: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jury a křídy se Pangea rozpadla na dvě části, jižní část 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Gondwanu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severní část 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Laurasii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Tyto kontinenty oddělil oceán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Tethys</a:t>
            </a:r>
            <a:endParaRPr lang="cs-CZ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0252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Pangaea continent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4897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251519" y="188640"/>
            <a:ext cx="18517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Pangea</a:t>
            </a:r>
            <a:endParaRPr lang="cs-CZ" sz="4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912276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Vznik pevnin a oceánů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5191"/>
            <a:ext cx="8784976" cy="4894169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Laurasie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Gondwana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postupně začaly rozpadat na menší části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Zbytky zaniklých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prakontinentů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staly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základy dnešních světadílů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Kontinenty postupně začali nabývat dnešní podoby a současných tvarů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Dělo se tak posouváním velkých pevninských bloků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tzv. kontinentálním driftem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116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Vznik pevnin a oceánů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966177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b="1" u="sng" dirty="0" err="1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Laurasie</a:t>
            </a: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postupně utvořila: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Amerika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18872" indent="0">
              <a:buNone/>
            </a:pP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b="1" u="sng" dirty="0" err="1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Gondwany</a:t>
            </a:r>
            <a:endParaRPr lang="cs-CZ" b="1" u="sng" dirty="0" smtClean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Amerika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Afrika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Austrálie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Antarktida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poslední fázi se z původní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Gondwany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připojily k Asii –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Přední Indie a Arabský poloostrov</a:t>
            </a:r>
          </a:p>
          <a:p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8512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3186" name="Picture 2" descr="Soubor:Laurasia-Gondwana-2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374" y="548680"/>
            <a:ext cx="8329090" cy="61206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0162334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3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3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3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897288"/>
          </a:xfrm>
        </p:spPr>
        <p:txBody>
          <a:bodyPr/>
          <a:lstStyle/>
          <a:p>
            <a:r>
              <a:rPr lang="cs-CZ" dirty="0" smtClean="0"/>
              <a:t>Vznik pevnin a oceánů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5292080" cy="5301207"/>
          </a:xfrm>
        </p:spPr>
        <p:txBody>
          <a:bodyPr>
            <a:normAutofit/>
          </a:bodyPr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Praoceán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Panthalassa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rozdělil vznikem současného uspořádání kontinentů na dnes známé oceány:</a:t>
            </a:r>
          </a:p>
          <a:p>
            <a:pPr marL="633222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Tichý</a:t>
            </a:r>
          </a:p>
          <a:p>
            <a:pPr marL="633222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Atlantský</a:t>
            </a:r>
          </a:p>
          <a:p>
            <a:pPr marL="633222" indent="-514350">
              <a:buFont typeface="+mj-lt"/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Indický</a:t>
            </a:r>
          </a:p>
          <a:p>
            <a:pPr marL="633222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ledový</a:t>
            </a:r>
          </a:p>
          <a:p>
            <a:pPr marL="633222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6258" name="Picture 2" descr="http://upload.wikimedia.org/wikipedia/commons/8/8e/Pangea_animation_03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060848"/>
            <a:ext cx="3995936" cy="41082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32494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041304"/>
          </a:xfrm>
        </p:spPr>
        <p:txBody>
          <a:bodyPr/>
          <a:lstStyle/>
          <a:p>
            <a:r>
              <a:rPr lang="cs-CZ" dirty="0" smtClean="0"/>
              <a:t>Kontinentální drift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29409"/>
            <a:ext cx="4968552" cy="5328591"/>
          </a:xfrm>
        </p:spPr>
        <p:txBody>
          <a:bodyPr>
            <a:norm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eorie navržená v roce 1912 německým meteorologem a geofyzikem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Alfredem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Wegenerem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vysvětlující vznik kontinentů rozpadem původního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superkontinentu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Pangea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Původní myšlenku, že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kontinenty do sebe „zapadají“ podpořil </a:t>
            </a:r>
            <a:r>
              <a:rPr lang="cs-CZ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Wegener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srovnáním geologických a paleontologických nálezů především z pobřeží Afriky a Jižní Ameriky</a:t>
            </a:r>
          </a:p>
        </p:txBody>
      </p:sp>
      <p:pic>
        <p:nvPicPr>
          <p:cNvPr id="1026" name="Picture 2" descr="Alfred Wegen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60513"/>
            <a:ext cx="3888432" cy="4536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580112" y="6106834"/>
            <a:ext cx="33421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Alfred </a:t>
            </a:r>
            <a:r>
              <a:rPr lang="cs-CZ" sz="20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Wegener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(1880 – 1930)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051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Kontinentální drift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12968" cy="5112567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Zásadní chybou </a:t>
            </a:r>
            <a:r>
              <a:rPr lang="cs-CZ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Wegnerova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pojetí bylo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že považoval za hnací sílu pohybu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kontinetů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Coriolisovu</a:t>
            </a:r>
            <a:r>
              <a:rPr lang="cs-CZ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sílu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(ta je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mnohařádově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nedostatečná pro takový proces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 je teorie kontinentálního driftu součástí teorie deskové tektoniky, která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vysvětluje nejen pohyb kontinentů, ale i dynamiku zemského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pláště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místech kde se světadíly rozdělily se nacházejí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stejné druhy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fosílií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hornin a také řada příbuzných druhů vyhynulých organismů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0675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2" name="Picture 2" descr="Soubor:Snider-Pellegrini Wegener fossil map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2732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23928" y="6165304"/>
            <a:ext cx="4929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Fosilie dokazující kontinentální drift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200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Bičík, I. et al. (2001):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a lidé Země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 v kostce. Praha: Fragment.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cs.wikipedia.org/wiki/Laurasie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cs.wikipedia.org/wiki/Pangea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cs.wikipedia.org/wiki/Panthalassa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cs.wikipedia.org/wiki/Wegener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7"/>
              </a:rPr>
              <a:t>http://cs.wikipedia.org/wiki/Kontinent%C3%A1ln%C3%AD_drift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1966772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u="sng" dirty="0" smtClean="0"/>
              <a:t>Obrazové materiály:</a:t>
            </a:r>
          </a:p>
          <a:p>
            <a:pPr marL="0" indent="0">
              <a:buNone/>
            </a:pPr>
            <a:r>
              <a:rPr lang="cs-CZ" sz="1800" dirty="0" smtClean="0"/>
              <a:t>KIEFF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 smtClean="0"/>
              <a:t>18.12.2012].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cs.wikipedia.org/wiki/Soubor:Pangaea_continents.png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pl-PL" sz="1800" dirty="0"/>
              <a:t>PODZEMNIK. </a:t>
            </a:r>
            <a:r>
              <a:rPr lang="pl-PL" sz="1800" i="1" dirty="0"/>
              <a:t>wikipedia</a:t>
            </a:r>
            <a:r>
              <a:rPr lang="pl-PL" sz="1800" dirty="0"/>
              <a:t> [online]. [cit</a:t>
            </a:r>
            <a:r>
              <a:rPr lang="pl-PL" sz="1800" dirty="0" smtClean="0"/>
              <a:t>.</a:t>
            </a:r>
            <a:r>
              <a:rPr lang="cs-CZ" sz="1800" dirty="0"/>
              <a:t> 18.12.2012</a:t>
            </a:r>
            <a:r>
              <a:rPr lang="pl-PL" sz="1800" dirty="0" smtClean="0"/>
              <a:t>]. </a:t>
            </a:r>
            <a:r>
              <a:rPr lang="pl-PL" sz="1800" dirty="0"/>
              <a:t>Dostupný na WWW: </a:t>
            </a:r>
            <a:r>
              <a:rPr lang="pl-PL" sz="1800" dirty="0">
                <a:hlinkClick r:id="rId3"/>
              </a:rPr>
              <a:t>http://</a:t>
            </a:r>
            <a:r>
              <a:rPr lang="pl-PL" sz="1800" dirty="0" smtClean="0">
                <a:hlinkClick r:id="rId3"/>
              </a:rPr>
              <a:t>cs.wikipedia.org/wiki/Soubor:Laurasia-Gondwana-2.svg</a:t>
            </a:r>
            <a:endParaRPr lang="pl-PL" sz="1800" dirty="0" smtClean="0"/>
          </a:p>
          <a:p>
            <a:pPr marL="0" indent="0">
              <a:buNone/>
            </a:pPr>
            <a:r>
              <a:rPr lang="cs-CZ" sz="1800" dirty="0"/>
              <a:t>TBOWER.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18.12.2012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cs.wikipedia.org/wiki/Soubor:Pangea_animation_03.gif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WEGENER, Alfred.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18.12.2012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cs.wikipedia.org/wiki/Soubor:Wegener_Alfred_signature.jpg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JMWATSONUSGS.GOV.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</a:t>
            </a:r>
            <a:r>
              <a:rPr lang="cs-CZ" sz="1800"/>
              <a:t>18.12.2012</a:t>
            </a:r>
            <a:r>
              <a:rPr lang="cs-CZ" sz="180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cs.wikipedia.org/wiki/Soubor:Snider-Pellegrini_Wegener_fossil_map.gif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3058162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</TotalTime>
  <Words>549</Words>
  <Application>Microsoft Office PowerPoint</Application>
  <PresentationFormat>Předvádění na obrazovce (4:3)</PresentationFormat>
  <Paragraphs>86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Vznik pevnin a oceánů</vt:lpstr>
      <vt:lpstr>Pangea</vt:lpstr>
      <vt:lpstr>Prezentace aplikace PowerPoint</vt:lpstr>
      <vt:lpstr>Vznik pevnin a oceánů</vt:lpstr>
      <vt:lpstr>Vznik pevnin a oceánů</vt:lpstr>
      <vt:lpstr>Prezentace aplikace PowerPoint</vt:lpstr>
      <vt:lpstr>Vznik pevnin a oceánů</vt:lpstr>
      <vt:lpstr>Kontinentální drift</vt:lpstr>
      <vt:lpstr>Kontinentální drift</vt:lpstr>
      <vt:lpstr>Prezentace aplikace PowerPoint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pevnin a oceánů</dc:title>
  <dc:creator>Kohoutek Jan</dc:creator>
  <cp:lastModifiedBy>Kohoutek Jan</cp:lastModifiedBy>
  <cp:revision>6</cp:revision>
  <dcterms:created xsi:type="dcterms:W3CDTF">2013-04-28T23:17:28Z</dcterms:created>
  <dcterms:modified xsi:type="dcterms:W3CDTF">2013-04-29T02:51:44Z</dcterms:modified>
</cp:coreProperties>
</file>