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5"/>
  </p:notesMasterIdLst>
  <p:handoutMasterIdLst>
    <p:handoutMasterId r:id="rId16"/>
  </p:handoutMasterIdLst>
  <p:sldIdLst>
    <p:sldId id="257" r:id="rId2"/>
    <p:sldId id="270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6" r:id="rId11"/>
    <p:sldId id="268" r:id="rId12"/>
    <p:sldId id="269" r:id="rId13"/>
    <p:sldId id="258" r:id="rId14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360ECD87-2D69-4973-9809-F593F575DF1D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ADBE31D0-F0A2-41CA-9D86-72C794F3F6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599481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4DC201A5-8956-40BC-B0F6-3D55801FB753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6F499F6A-64C5-452A-A5C6-EFC2DB43E9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58812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5C665C-883A-49FC-82EA-F32B4DE8D474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00C158-EA72-427E-9C8D-92E8C6A2D73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563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9AC132-15B6-457E-8550-032D2672A221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24F4E4-8C51-4434-AEE8-3D279262A4B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58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6C868E-B0B8-406C-A826-A4DB5B6A427D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49F589-521C-4EF9-BC29-DEF0699EB2D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113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4CDE7C-C7D9-4EC1-A53D-BD7216F56D5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18802B-D3D2-4E3F-8943-A7F00CF0234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84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11B755-3EDD-457E-ADD3-4AE06B98776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C14970-DF4B-4505-9C01-894910E5F0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1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50DB0-A2F3-4CDC-B3D0-EACF4C43E99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8A60C0-9A18-44AD-B21E-8E1F752C7B1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3EC399-30CE-4C4C-8494-C5B98E52A01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E13DCD-C26F-4B22-8DBE-56E458BC03B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53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A7F6EF-5AEF-4766-A1C1-3DC0C5AD7B5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4B0493-B96E-40AA-AF90-95AA9805A8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86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22F982-FFF8-4DCA-8994-A12A9EC562A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B37C40-AE2E-46FF-86A6-DDCFF854AC7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046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BDE1A1-FA2E-4F04-9E49-A2C3898198E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EEB007-A98D-48C6-B388-B2FE0C2B4E3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36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344BE8-70B9-46BA-9CB0-CAC60B525FCC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E51F81-A709-4ADA-AC8C-D5F8684AF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25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20EA2CF-FAB5-4284-9A00-A07A8E08FEA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C9766A8-7CA5-42D5-ABE9-7478D3D5971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algn="ctr" eaLnBrk="1" hangingPunct="1">
              <a:lnSpc>
                <a:spcPct val="90000"/>
              </a:lnSpc>
            </a:pPr>
            <a:endParaRPr lang="cs-CZ" sz="2100" dirty="0" smtClean="0">
              <a:latin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pPr marL="0" indent="0" algn="ctr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Pohlavní orgány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VY_32_INOVACE_07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pPr marL="0" indent="0" algn="ctr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>
              <a:buNone/>
            </a:pP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Výchova ke zdraví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 třída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pohlavní orgány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</a:t>
            </a:r>
            <a:r>
              <a:rPr lang="cs-CZ" sz="1500">
                <a:latin typeface="Tahoma" pitchFamily="34" charset="0"/>
                <a:cs typeface="Tahoma" pitchFamily="34" charset="0"/>
              </a:rPr>
              <a:t>poznámky u jednotlivých snímků</a:t>
            </a:r>
            <a:endParaRPr lang="cs-CZ" sz="150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142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1. Ženská pohlavní buňka.</a:t>
            </a:r>
          </a:p>
          <a:p>
            <a:r>
              <a:rPr lang="cs-CZ" smtClean="0">
                <a:effectLst/>
              </a:rPr>
              <a:t>Vajíčko.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2. Mužský pohlavní orgán.</a:t>
            </a:r>
          </a:p>
          <a:p>
            <a:r>
              <a:rPr lang="cs-CZ" smtClean="0">
                <a:effectLst/>
              </a:rPr>
              <a:t>Penis.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3. Svalová trubice spojující dělohu s vnějšími pohlavními orgány ženy. </a:t>
            </a:r>
          </a:p>
          <a:p>
            <a:r>
              <a:rPr lang="cs-CZ" smtClean="0">
                <a:effectLst/>
              </a:rPr>
              <a:t>Pochva.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4. Mužské pohlavní buňky.</a:t>
            </a:r>
          </a:p>
          <a:p>
            <a:r>
              <a:rPr lang="cs-CZ" smtClean="0">
                <a:effectLst/>
              </a:rPr>
              <a:t>Spermie.</a:t>
            </a:r>
          </a:p>
          <a:p>
            <a:pPr>
              <a:buFont typeface="Wingdings" pitchFamily="2" charset="2"/>
              <a:buNone/>
            </a:pPr>
            <a:endParaRPr lang="cs-CZ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5. Ženský pohlavní hormon.</a:t>
            </a:r>
          </a:p>
          <a:p>
            <a:r>
              <a:rPr lang="cs-CZ" smtClean="0">
                <a:effectLst/>
              </a:rPr>
              <a:t>Progesteron.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6. Výron semene.</a:t>
            </a:r>
          </a:p>
          <a:p>
            <a:r>
              <a:rPr lang="cs-CZ" smtClean="0">
                <a:effectLst/>
              </a:rPr>
              <a:t>Ejakulace.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7. Uvolnění vajíčka z vaječníku.</a:t>
            </a:r>
          </a:p>
          <a:p>
            <a:r>
              <a:rPr lang="cs-CZ" smtClean="0">
                <a:effectLst/>
              </a:rPr>
              <a:t>Ovulace.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8. Nejcitlivější část ženského pohlavního ústrojí.</a:t>
            </a:r>
          </a:p>
          <a:p>
            <a:r>
              <a:rPr lang="cs-CZ" smtClean="0">
                <a:effectLst/>
              </a:rPr>
              <a:t>Klitoris (poštěváček).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9. Mužský pohlavní hormon.</a:t>
            </a:r>
          </a:p>
          <a:p>
            <a:r>
              <a:rPr lang="cs-CZ" smtClean="0">
                <a:effectLst/>
              </a:rPr>
              <a:t>Testosteron.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cs-CZ" smtClean="0">
                <a:effectLst/>
              </a:rPr>
              <a:t>Pohlavní orgány</a:t>
            </a:r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10. Splynutí vajíčka a spermie.</a:t>
            </a:r>
          </a:p>
          <a:p>
            <a:r>
              <a:rPr lang="cs-CZ" smtClean="0">
                <a:effectLst/>
              </a:rPr>
              <a:t>Oplodnění.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17412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dirty="0">
                <a:latin typeface="Tahoma" pitchFamily="34" charset="0"/>
                <a:cs typeface="Tahoma" pitchFamily="34" charset="0"/>
              </a:rPr>
              <a:t>Citace: </a:t>
            </a:r>
          </a:p>
          <a:p>
            <a:r>
              <a:rPr lang="cs-CZ" sz="1500" dirty="0">
                <a:latin typeface="Tahoma" pitchFamily="34" charset="0"/>
              </a:rPr>
              <a:t>MARÁDOVÁ, Eva. Výchova ke zdraví. Vyd. 1. Praha : Fortuna, 2004. 64 s. ISBN 80-7168-914-9.</a:t>
            </a:r>
          </a:p>
          <a:p>
            <a:endParaRPr lang="cs-CZ" sz="1500" dirty="0">
              <a:latin typeface="Tahoma" pitchFamily="34" charset="0"/>
            </a:endParaRPr>
          </a:p>
          <a:p>
            <a:endParaRPr lang="cs-CZ" sz="1500" dirty="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</TotalTime>
  <Words>489</Words>
  <Application>Microsoft Office PowerPoint</Application>
  <PresentationFormat>Předvádění na obrazovce (4:3)</PresentationFormat>
  <Paragraphs>78</Paragraphs>
  <Slides>13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Pohlavní orgány</vt:lpstr>
      <vt:lpstr>Pohlavní orgány</vt:lpstr>
      <vt:lpstr>Pohlavní orgány</vt:lpstr>
      <vt:lpstr>Pohlavní orgány</vt:lpstr>
      <vt:lpstr>Pohlavní orgány</vt:lpstr>
      <vt:lpstr>Pohlavní orgány</vt:lpstr>
      <vt:lpstr>Pohlavní orgány</vt:lpstr>
      <vt:lpstr>Pohlavní orgány</vt:lpstr>
      <vt:lpstr>Pohlavní orgány</vt:lpstr>
      <vt:lpstr>Pohlavní orgány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36</cp:revision>
  <dcterms:created xsi:type="dcterms:W3CDTF">2011-05-26T14:17:08Z</dcterms:created>
  <dcterms:modified xsi:type="dcterms:W3CDTF">2011-12-10T14:12:15Z</dcterms:modified>
</cp:coreProperties>
</file>