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62" r:id="rId3"/>
    <p:sldId id="257" r:id="rId4"/>
    <p:sldId id="258" r:id="rId5"/>
    <p:sldId id="264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D8425A-4A5E-4175-B8E1-6032E6B71C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1B6138-0D75-4B27-A900-523B02AFCE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630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7C7079-4061-4715-8C9F-0D81A06729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B8336FC-05EE-45E1-A563-06F855013F2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587F97B-14E6-4F2E-92FC-118701923E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hajduch.net/system/files/image/cesko/hospodarstvi/prunerov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http://geologie.vsb.cz/loziska/suroviny/uhli/Jiri_resize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08_Poho&#345;&#237;%20&#268;R-Krusne%20hory.pptx#-1,4,Nejvy&#353;&#353;&#237; hora - Kl&#237;novec (1244 m n. m.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373216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2650" y="534988"/>
            <a:ext cx="7807407" cy="1597868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8497197"/>
              </p:ext>
            </p:extLst>
          </p:nvPr>
        </p:nvGraphicFramePr>
        <p:xfrm>
          <a:off x="827584" y="2852936"/>
          <a:ext cx="7921427" cy="2310048"/>
        </p:xfrm>
        <a:graphic>
          <a:graphicData uri="http://schemas.openxmlformats.org/drawingml/2006/table">
            <a:tbl>
              <a:tblPr/>
              <a:tblGrid>
                <a:gridCol w="3961569"/>
                <a:gridCol w="3959858"/>
              </a:tblGrid>
              <a:tr h="599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61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Marie Polanská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6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VY_32_INOVACE_08_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Pohoří ČR –Krušné hory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077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61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04863"/>
            <a:ext cx="7632848" cy="2808313"/>
          </a:xfrm>
        </p:spPr>
        <p:txBody>
          <a:bodyPr/>
          <a:lstStyle/>
          <a:p>
            <a:r>
              <a:rPr lang="cs-CZ" dirty="0"/>
              <a:t>Anotace:</a:t>
            </a:r>
          </a:p>
          <a:p>
            <a:r>
              <a:rPr lang="cs-CZ" dirty="0"/>
              <a:t>Program je určen k procvičování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opakování </a:t>
            </a:r>
            <a:r>
              <a:rPr lang="cs-CZ" dirty="0" smtClean="0"/>
              <a:t>vlastivědného učiva </a:t>
            </a:r>
          </a:p>
          <a:p>
            <a:r>
              <a:rPr lang="cs-CZ" dirty="0" smtClean="0"/>
              <a:t>ve 4. ročníku.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90472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                Krušné </a:t>
            </a:r>
            <a:r>
              <a:rPr lang="cs-CZ" dirty="0" smtClean="0"/>
              <a:t>hory     </a:t>
            </a:r>
            <a:endParaRPr lang="cs-CZ" dirty="0"/>
          </a:p>
        </p:txBody>
      </p:sp>
      <p:pic>
        <p:nvPicPr>
          <p:cNvPr id="33794" name="Picture 2" descr="C:\Documents and Settings\Polanská Marie\Dokumenty\Obrázky\250px-Krusne_hory_CZ_I3A-2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16832"/>
            <a:ext cx="6166838" cy="384810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683568" y="404664"/>
            <a:ext cx="7920880" cy="93610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Nejvyšší hora - Klínovec (1244 m n. m.)</a:t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1027" name="Picture 3" descr="C:\Documents and Settings\Polanská Marie\Dokumenty\Obrázky\klínovec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204865"/>
            <a:ext cx="3868969" cy="3117618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5"/>
            <a:ext cx="4464496" cy="3117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Těžba hnědého uhlí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363272" cy="1134691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V Sokolovské a Mostecké pánvi se těží hnědé uhlí, které je spalováno v tepelných elektrárnách v Tušimicích </a:t>
            </a:r>
          </a:p>
          <a:p>
            <a:r>
              <a:rPr lang="cs-CZ" sz="2400" dirty="0" smtClean="0"/>
              <a:t>a </a:t>
            </a:r>
            <a:r>
              <a:rPr lang="cs-CZ" sz="2400" dirty="0" err="1" smtClean="0"/>
              <a:t>Prunéřově</a:t>
            </a:r>
            <a:endParaRPr lang="cs-CZ" sz="2400" dirty="0"/>
          </a:p>
        </p:txBody>
      </p:sp>
      <p:pic>
        <p:nvPicPr>
          <p:cNvPr id="1029" name="Picture 5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68771"/>
            <a:ext cx="4032448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35129" y="6065115"/>
            <a:ext cx="38320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Tepelná elektrárna </a:t>
            </a:r>
            <a:r>
              <a:rPr lang="cs-CZ" sz="2000" b="1" dirty="0" err="1" smtClean="0"/>
              <a:t>Prunéřov</a:t>
            </a:r>
            <a:endParaRPr lang="cs-CZ" sz="2000" b="1" dirty="0"/>
          </a:p>
        </p:txBody>
      </p:sp>
      <p:pic>
        <p:nvPicPr>
          <p:cNvPr id="1030" name="Picture 6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25475"/>
            <a:ext cx="4032448" cy="3139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874702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Krušnými horami prochází hranice mezi ……………….. a ………………</a:t>
            </a:r>
          </a:p>
          <a:p>
            <a:r>
              <a:rPr lang="cs-CZ" dirty="0" smtClean="0"/>
              <a:t>Nejvyšší horou je………….,který měří ………….m.</a:t>
            </a:r>
          </a:p>
          <a:p>
            <a:r>
              <a:rPr lang="cs-CZ" dirty="0" smtClean="0"/>
              <a:t>Ve kterém kraji leží Krušné hory?</a:t>
            </a:r>
          </a:p>
          <a:p>
            <a:r>
              <a:rPr lang="cs-CZ" dirty="0" smtClean="0"/>
              <a:t>Která </a:t>
            </a:r>
            <a:r>
              <a:rPr lang="cs-CZ" dirty="0" smtClean="0"/>
              <a:t>velká města </a:t>
            </a:r>
            <a:r>
              <a:rPr lang="cs-CZ" dirty="0" smtClean="0"/>
              <a:t>najdeme pod Krušnými horami</a:t>
            </a:r>
            <a:r>
              <a:rPr lang="cs-CZ" dirty="0" smtClean="0"/>
              <a:t>?</a:t>
            </a:r>
          </a:p>
          <a:p>
            <a:r>
              <a:rPr lang="cs-CZ" dirty="0" smtClean="0"/>
              <a:t>Co se těží pod </a:t>
            </a:r>
            <a:r>
              <a:rPr lang="cs-CZ" smtClean="0"/>
              <a:t>Krušnými horami?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785668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363272" cy="2304256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r>
              <a:rPr lang="cs-CZ" sz="2000" dirty="0"/>
              <a:t>Vlastivěda 4 ( učebnice pro 4.ročník základní školy) Poznáváme naši vlast (Nová škola)</a:t>
            </a:r>
          </a:p>
          <a:p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827584" y="1556792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>
                <a:hlinkClick r:id="rId2" action="ppaction://hlinkpres?slideindex=4&amp;slidetitle=Nejvyšší hora - Klínovec (1244 m n. m.)"/>
              </a:rPr>
              <a:t>t0.gstatic.com/images?q=tbn:ANd9GcTipxaVLd62lizIv5YMnG1RPELS4roOMI36EOSn78XjCZroW5bI-g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190547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152</TotalTime>
  <Words>161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Lití písma</vt:lpstr>
      <vt:lpstr>Prezentace aplikace PowerPoint</vt:lpstr>
      <vt:lpstr>Prezentace aplikace PowerPoint</vt:lpstr>
      <vt:lpstr>                Krušné hory     </vt:lpstr>
      <vt:lpstr>Nejvyšší hora - Klínovec (1244 m n. m.) </vt:lpstr>
      <vt:lpstr>Těžba hnědého uhlí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Polanská Marie</dc:creator>
  <cp:lastModifiedBy>Ucebna 102</cp:lastModifiedBy>
  <cp:revision>18</cp:revision>
  <dcterms:created xsi:type="dcterms:W3CDTF">2011-12-21T20:04:27Z</dcterms:created>
  <dcterms:modified xsi:type="dcterms:W3CDTF">2013-05-19T05:42:19Z</dcterms:modified>
</cp:coreProperties>
</file>