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15"/>
  </p:notesMasterIdLst>
  <p:handoutMasterIdLst>
    <p:handoutMasterId r:id="rId16"/>
  </p:handoutMasterIdLst>
  <p:sldIdLst>
    <p:sldId id="257" r:id="rId2"/>
    <p:sldId id="271" r:id="rId3"/>
    <p:sldId id="259" r:id="rId4"/>
    <p:sldId id="262" r:id="rId5"/>
    <p:sldId id="265" r:id="rId6"/>
    <p:sldId id="264" r:id="rId7"/>
    <p:sldId id="263" r:id="rId8"/>
    <p:sldId id="268" r:id="rId9"/>
    <p:sldId id="269" r:id="rId10"/>
    <p:sldId id="267" r:id="rId11"/>
    <p:sldId id="266" r:id="rId12"/>
    <p:sldId id="270" r:id="rId13"/>
    <p:sldId id="258" r:id="rId14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492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F7700E49-9706-4D1E-A8BB-2E269BA34E3F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745B4CDC-B27A-4A1E-A4AE-203D245160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752350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95C5CACA-C1A3-4DC1-AC16-3BC65C771315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7ABCB9EB-6367-4E42-A6AC-BD43109C48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044252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34A13E8-CA50-4F18-92EB-EBBF71AD7ABF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315784-BD8C-4A2F-99ED-64541BF334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563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C8A58C-7FDA-497F-B738-FF360D8FA3B8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2E25C52-683B-4B80-B84C-5EE25219C84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58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2A3FB96-AB8A-494F-B90B-1EA6707ED6A7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457839-2E8F-457F-89E4-43EF542A16E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113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C16199-0B5B-44AC-B1DE-56D320B14053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639E1D2-FA7C-4A35-BC44-3F2F10BAFB5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843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63E687-0CA4-437E-8341-11CC09854BE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41622B-CFB4-417C-AB4E-CFED08F31F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417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4187D0D-9DAE-4679-89EA-EE8C6D61E179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DB0EADA-3B01-4691-92DA-BBD012CAC09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884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F94280-C272-4084-BB63-3A7FF847D90E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616714-C450-4578-AC72-640D40F455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253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6DF2833-B740-4CE7-A873-A524D6D9AA08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0BD63A-6B0B-41C0-B053-053D7E78D01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86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17F5653-1036-4003-AC92-E598D7704BBF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50296B-AE8D-4617-921E-2C3906EE549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046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A78239E-BDE2-4A30-8343-C780047E29C1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FFCF00-916B-4FD9-B909-10A0DA5E2AD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363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210511B-25AC-4319-8EE7-986A18BF9B73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F19F9F-CC4F-421A-9765-98C39A7CC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259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BB2F947-35B0-4D6A-8165-5E527A76CBE7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06B4837-511B-4915-AAAD-9F0D151C463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180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783357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Člověk a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Příbuzenské vztahy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pPr marL="0" indent="0" algn="ctr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VY_32_INOVACE_08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Sada 8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algn="ctr" eaLnBrk="1" hangingPunct="1">
              <a:lnSpc>
                <a:spcPct val="90000"/>
              </a:lnSpc>
            </a:pPr>
            <a:endParaRPr lang="cs-CZ" sz="4400" dirty="0" smtClean="0">
              <a:solidFill>
                <a:srgbClr val="898989"/>
              </a:solidFill>
            </a:endParaRPr>
          </a:p>
          <a:p>
            <a:pPr algn="ctr" eaLnBrk="1" hangingPunct="1">
              <a:lnSpc>
                <a:spcPct val="90000"/>
              </a:lnSpc>
            </a:pPr>
            <a:endParaRPr lang="cs-CZ" sz="4400" dirty="0" smtClean="0">
              <a:solidFill>
                <a:srgbClr val="89898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Výchova ke zdraví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6. třída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příbuzenské vztahy</a:t>
            </a:r>
          </a:p>
          <a:p>
            <a:pPr marL="0" indent="0">
              <a:buNone/>
            </a:pP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</a:t>
            </a:r>
            <a:r>
              <a:rPr lang="cs-CZ" sz="1500">
                <a:latin typeface="Tahoma" pitchFamily="34" charset="0"/>
                <a:cs typeface="Tahoma" pitchFamily="34" charset="0"/>
              </a:rPr>
              <a:t>poznámky u jednotlivých snímků</a:t>
            </a:r>
            <a:endParaRPr lang="cs-CZ" sz="150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</a:t>
            </a:r>
          </a:p>
          <a:p>
            <a:endParaRPr lang="cs-CZ" sz="1500" dirty="0"/>
          </a:p>
        </p:txBody>
      </p:sp>
    </p:spTree>
    <p:extLst>
      <p:ext uri="{BB962C8B-B14F-4D97-AF65-F5344CB8AC3E}">
        <p14:creationId xmlns:p14="http://schemas.microsoft.com/office/powerpoint/2010/main" val="3588095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Příbuzenské vztahy</a:t>
            </a: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1. Sestra mé matky je moje</a:t>
            </a:r>
          </a:p>
          <a:p>
            <a:r>
              <a:rPr lang="cs-CZ" smtClean="0">
                <a:effectLst/>
              </a:rPr>
              <a:t>Teta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Příbuzenské vztahy</a:t>
            </a:r>
          </a:p>
        </p:txBody>
      </p:sp>
      <p:sp>
        <p:nvSpPr>
          <p:cNvPr id="23555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2. Otec mé matky je můj</a:t>
            </a:r>
          </a:p>
          <a:p>
            <a:r>
              <a:rPr lang="cs-CZ" smtClean="0">
                <a:effectLst/>
              </a:rPr>
              <a:t>Dědeček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Příbuzenské vztahy</a:t>
            </a: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3. Manžel mé sestry je můj </a:t>
            </a:r>
          </a:p>
          <a:p>
            <a:r>
              <a:rPr lang="cs-CZ" smtClean="0">
                <a:effectLst/>
              </a:rPr>
              <a:t>Švagr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Příbuzenské vztahy</a:t>
            </a:r>
          </a:p>
        </p:txBody>
      </p:sp>
      <p:sp>
        <p:nvSpPr>
          <p:cNvPr id="25603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4. Matka mé matky je moje</a:t>
            </a:r>
          </a:p>
          <a:p>
            <a:r>
              <a:rPr lang="cs-CZ" smtClean="0">
                <a:effectLst/>
              </a:rPr>
              <a:t>Babička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Příbuzenské vztahy</a:t>
            </a:r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5. Bratr mé matky je můj </a:t>
            </a:r>
          </a:p>
          <a:p>
            <a:r>
              <a:rPr lang="cs-CZ" smtClean="0">
                <a:effectLst/>
              </a:rPr>
              <a:t>Strýc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Příbuzenské vztahy</a:t>
            </a:r>
          </a:p>
        </p:txBody>
      </p:sp>
      <p:sp>
        <p:nvSpPr>
          <p:cNvPr id="29699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6. Sestra mého otce je moje</a:t>
            </a:r>
          </a:p>
          <a:p>
            <a:r>
              <a:rPr lang="cs-CZ" smtClean="0">
                <a:effectLst/>
              </a:rPr>
              <a:t>Teta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Příbuzenské vztahy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7. Manžel sestry mého otce je můj </a:t>
            </a:r>
          </a:p>
          <a:p>
            <a:r>
              <a:rPr lang="cs-CZ" smtClean="0">
                <a:effectLst/>
              </a:rPr>
              <a:t>Strýc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Příbuzenské vztahy</a:t>
            </a:r>
          </a:p>
        </p:txBody>
      </p:sp>
      <p:sp>
        <p:nvSpPr>
          <p:cNvPr id="28675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dirty="0" smtClean="0">
                <a:effectLst/>
              </a:rPr>
              <a:t>8. Manželka mého bratra je moje</a:t>
            </a:r>
          </a:p>
          <a:p>
            <a:r>
              <a:rPr lang="cs-CZ" dirty="0" smtClean="0">
                <a:effectLst/>
              </a:rPr>
              <a:t>Švagrová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Příbuzenské vztahy</a:t>
            </a:r>
          </a:p>
        </p:txBody>
      </p:sp>
      <p:sp>
        <p:nvSpPr>
          <p:cNvPr id="27651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dirty="0" smtClean="0">
                <a:effectLst/>
              </a:rPr>
              <a:t>9. Otec </a:t>
            </a:r>
            <a:r>
              <a:rPr lang="cs-CZ" smtClean="0">
                <a:effectLst/>
              </a:rPr>
              <a:t>mého manžela </a:t>
            </a:r>
            <a:r>
              <a:rPr lang="cs-CZ" dirty="0" smtClean="0">
                <a:effectLst/>
              </a:rPr>
              <a:t>(</a:t>
            </a:r>
            <a:r>
              <a:rPr lang="cs-CZ" dirty="0" err="1" smtClean="0">
                <a:effectLst/>
              </a:rPr>
              <a:t>ky</a:t>
            </a:r>
            <a:r>
              <a:rPr lang="cs-CZ" dirty="0" smtClean="0">
                <a:effectLst/>
              </a:rPr>
              <a:t>) bude můj</a:t>
            </a:r>
          </a:p>
          <a:p>
            <a:r>
              <a:rPr lang="cs-CZ" dirty="0" smtClean="0">
                <a:effectLst/>
              </a:rPr>
              <a:t>Tchán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Příbuzenské vztahy</a:t>
            </a:r>
          </a:p>
        </p:txBody>
      </p:sp>
      <p:sp>
        <p:nvSpPr>
          <p:cNvPr id="31747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10. Matka mého manžela (ky) bude moje</a:t>
            </a:r>
          </a:p>
          <a:p>
            <a:r>
              <a:rPr lang="cs-CZ" smtClean="0">
                <a:effectLst/>
              </a:rPr>
              <a:t>Tchýně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z="1000"/>
              <a:t/>
            </a:r>
            <a:br>
              <a:rPr lang="cs-CZ" sz="1000"/>
            </a:br>
            <a:endParaRPr lang="cs-CZ" sz="1000"/>
          </a:p>
        </p:txBody>
      </p:sp>
      <p:sp>
        <p:nvSpPr>
          <p:cNvPr id="17412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 dirty="0">
                <a:latin typeface="Tahoma" pitchFamily="34" charset="0"/>
                <a:cs typeface="Tahoma" pitchFamily="34" charset="0"/>
              </a:rPr>
              <a:t>Citace: </a:t>
            </a:r>
          </a:p>
          <a:p>
            <a:r>
              <a:rPr lang="cs-CZ" sz="1500" dirty="0">
                <a:latin typeface="Tahoma" pitchFamily="34" charset="0"/>
              </a:rPr>
              <a:t>MARÁDOVÁ, Eva. Výchova ke zdraví. Vyd. 1. Praha : Fortuna, 2004. 64 s. ISBN 80-7168-914-9.</a:t>
            </a:r>
            <a:endParaRPr lang="cs-CZ" sz="1500" dirty="0">
              <a:latin typeface="Tahoma" pitchFamily="34" charset="0"/>
              <a:cs typeface="Tahoma" pitchFamily="34" charset="0"/>
            </a:endParaRPr>
          </a:p>
          <a:p>
            <a:pPr lvl="1">
              <a:buFont typeface="Arial" charset="0"/>
              <a:buChar char="•"/>
            </a:pPr>
            <a:endParaRPr lang="cs-CZ" sz="1500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17413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344</TotalTime>
  <Words>345</Words>
  <Application>Microsoft Office PowerPoint</Application>
  <PresentationFormat>Předvádění na obrazovce (4:3)</PresentationFormat>
  <Paragraphs>76</Paragraphs>
  <Slides>13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Příbuzenské vztahy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37</cp:revision>
  <dcterms:created xsi:type="dcterms:W3CDTF">2011-05-26T14:17:08Z</dcterms:created>
  <dcterms:modified xsi:type="dcterms:W3CDTF">2011-12-10T14:13:40Z</dcterms:modified>
</cp:coreProperties>
</file>