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5"/>
  </p:notesMasterIdLst>
  <p:handoutMasterIdLst>
    <p:handoutMasterId r:id="rId16"/>
  </p:handoutMasterIdLst>
  <p:sldIdLst>
    <p:sldId id="257" r:id="rId2"/>
    <p:sldId id="270" r:id="rId3"/>
    <p:sldId id="26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7E48986E-7541-475E-87FB-5DF33C1B40AE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F5C9AD79-3F09-4C85-B104-821375DD2D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32663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ADE0F266-E9D3-458A-9FB0-3D636D649697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E19B6511-8B83-41B1-AD11-54AE7CC5E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86823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 txBox="1">
            <a:spLocks noGrp="1"/>
          </p:cNvSpPr>
          <p:nvPr/>
        </p:nvSpPr>
        <p:spPr bwMode="auto">
          <a:xfrm>
            <a:off x="0" y="6513513"/>
            <a:ext cx="4213225" cy="342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endParaRPr lang="cs-CZ" sz="120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E6861A-0816-4A34-9B56-885A784FFBA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8DE977-56FC-47A9-A87D-287E05A30C5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563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60F2D8-42AA-4254-A6B8-D8A6FA19793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769941-87F0-41C1-AEB2-7C272CA900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58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027F81-07CF-4695-B77E-9ADCCF17CD3C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37C348-79C7-438D-916F-73B1F30145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113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923155-40B2-47C1-BE4C-B1A24AC89CD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8D6653-7CB2-4661-9B23-57ECE706BA3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84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6F8287-26E7-4B46-9401-E5094460DB6E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905C0B-2505-4C02-BA12-93D7214B036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1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FBCC88-17E0-4ABA-A0EB-702845E4039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1968E7-6947-46CC-949E-A11E2674FAE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9725D4-7792-4143-A32C-1D2E3A09C2F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B6DBA2-AE7E-4759-A8CD-BE783172AF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53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29701E-722E-4C89-840D-3A25046766D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420EF3-F8AD-4E31-823C-0D2A6E6865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86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266C65-DC5B-4440-9C24-249A3DBD9AFC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E8D4D-A131-4608-9F93-675B1FB2839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046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F71C61-B996-4634-87BA-53AE06AC196F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0D6AC4-F7A0-440A-9F0E-128A1CCE59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36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515308-BC45-45ED-AE01-9C3737781ED4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00A9D-E53A-42D6-B738-51D3645B476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25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750E2FF-749F-4AC9-9DA8-C340592E5C24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A3AD265-9107-4796-BB88-4E6A5B96794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Sestavování jídelníčku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VY_32_INOVACE_09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Výchova ke zdraví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 třída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správné sestavování jídelníčku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poznámky u jednotlivých snímků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</a:t>
            </a:r>
          </a:p>
          <a:p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133172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1. Jídelníček se sestavuje na delší časové období. 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2. Do jídelníčku zařazujeme jen takové pokrmy, které nám nejvíc chutnají.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3. Využíváme sezónní druhy potravin. </a:t>
            </a:r>
          </a:p>
          <a:p>
            <a:r>
              <a:rPr lang="cs-CZ" smtClean="0">
                <a:effectLst/>
              </a:rPr>
              <a:t>Ano.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4. Pokrmy připravujeme do zásoby a pak je jen ohřejeme. 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5. Přihlížíme k věku strávníků.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6. Vycházíme z finanční možností rodiny. 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7. Pokrmy jednoho jídla by se měly odlišovat chutí, barvou a konzistencí.</a:t>
            </a:r>
          </a:p>
          <a:p>
            <a:r>
              <a:rPr lang="cs-CZ" smtClean="0">
                <a:effectLst/>
              </a:rPr>
              <a:t>Ano.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8. Ke každému jídlu zařadíme sladký moučník.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9. Součástí každého jídla by měla být zelenina nebo ovoce.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 algn="ctr"/>
            <a:r>
              <a:rPr lang="cs-CZ" sz="4300" smtClean="0">
                <a:latin typeface="Tahoma" charset="0"/>
                <a:cs typeface="Tahoma" charset="0"/>
              </a:rPr>
              <a:t>Sestavování jídelníčku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10. Ryby zařazujeme jen vyjimečně.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" name="Zástupný symbol pro zápatí 2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t>Moderní škola 2011, CZ.1.07/1.4.00/21.1692</a:t>
            </a:r>
          </a:p>
        </p:txBody>
      </p:sp>
      <p:sp>
        <p:nvSpPr>
          <p:cNvPr id="31749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dirty="0">
                <a:latin typeface="Tahoma" charset="0"/>
                <a:cs typeface="Tahoma" charset="0"/>
              </a:rPr>
              <a:t>Citace: </a:t>
            </a:r>
          </a:p>
          <a:p>
            <a:r>
              <a:rPr lang="cs-CZ" sz="1500" dirty="0">
                <a:latin typeface="Tahoma" charset="0"/>
              </a:rPr>
              <a:t>MARÁDOVÁ, Eva. Výchova ke zdraví. Vyd. 1. Praha : Fortuna, 2004. 64 s. ISBN 80-7168-914-9.</a:t>
            </a:r>
            <a:endParaRPr lang="cs-CZ" sz="1500" dirty="0">
              <a:latin typeface="Tahoma" charset="0"/>
              <a:cs typeface="Tahoma" charset="0"/>
            </a:endParaRPr>
          </a:p>
          <a:p>
            <a:pPr lvl="1">
              <a:buFont typeface="Arial" charset="0"/>
              <a:buChar char="•"/>
            </a:pPr>
            <a:endParaRPr lang="cs-CZ" sz="1500" dirty="0">
              <a:latin typeface="Tahoma" charset="0"/>
              <a:cs typeface="Tahoma" charset="0"/>
            </a:endParaRPr>
          </a:p>
        </p:txBody>
      </p:sp>
      <p:pic>
        <p:nvPicPr>
          <p:cNvPr id="3175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346</TotalTime>
  <Words>380</Words>
  <Application>Microsoft Office PowerPoint</Application>
  <PresentationFormat>Předvádění na obrazovce (4:3)</PresentationFormat>
  <Paragraphs>76</Paragraphs>
  <Slides>13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Sestavování jídelníčku </vt:lpstr>
      <vt:lpstr>Sestavování jídelníčku </vt:lpstr>
      <vt:lpstr>Sestavování jídelníčku </vt:lpstr>
      <vt:lpstr>Sestavování jídelníčku </vt:lpstr>
      <vt:lpstr>Sestavování jídelníčku </vt:lpstr>
      <vt:lpstr>Sestavování jídelníčku </vt:lpstr>
      <vt:lpstr>Sestavování jídelníčku </vt:lpstr>
      <vt:lpstr>Sestavování jídelníčku </vt:lpstr>
      <vt:lpstr>Sestavování jídelníčku </vt:lpstr>
      <vt:lpstr>Sestavování jídelníčku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37</cp:revision>
  <dcterms:created xsi:type="dcterms:W3CDTF">2011-05-26T14:17:08Z</dcterms:created>
  <dcterms:modified xsi:type="dcterms:W3CDTF">2011-12-10T14:14:07Z</dcterms:modified>
</cp:coreProperties>
</file>