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1"/>
  </p:notesMasterIdLst>
  <p:handoutMasterIdLst>
    <p:handoutMasterId r:id="rId12"/>
  </p:handoutMasterIdLst>
  <p:sldIdLst>
    <p:sldId id="257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DD2A6D9-E9E2-4972-9E4C-B45EC96930D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595EDBA-B778-4704-A5C5-44733E8AF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12566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7C005DE-FAA3-40B8-B8C0-7A0A80256D1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DDF497D-7555-4257-B3A6-370EAEDFD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05460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3294DA-F83B-477D-8282-30E64E481A2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F0D4FC-6F40-42BB-A453-27415B4521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3A89A1-EF95-4D7F-83A3-3E6B6CC8A9E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715CE8-1E64-4EB1-9A35-995D7DA28A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B6A108-FDDC-4F0B-A38F-C28CF9A8910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E8C81E-DF9E-4A39-978F-AE114B2800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3A612B-E529-4A4C-B3EB-70999965614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13C916-BBE4-4FB4-8981-C0C15549E5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3DB872-D05D-4C2B-A3A4-D5746C63EFE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4E0A5C-F68B-43E4-851C-5A5739704A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6DEF52-D793-4BB6-B7C3-1261E5901C0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C33980-9868-467F-BDEA-D4779E7371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599D8B-502B-4090-A49F-6DA698A8183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F96383-4A1B-47D1-87E6-C2967A4CD8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80DE99-687E-422D-A2D5-316A62F361D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71E79F-46B0-4AC9-A0DB-3672DFB260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5FDE45-8F67-4E2C-A8B6-5494A110CC0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3456D-DD28-404E-9B5C-0DAD1B24C6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56D6A6-CE78-4DAE-8426-A5E44CE6AEF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CF6F7-D9E2-4D52-99DD-C4F6FF2FF1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ACC5E5-97B9-4B5A-8391-DC80FDDD95F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74437A-9357-4577-9713-BA6F026AA9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2B15273-40F5-4FFA-BE2E-E6D52FCC99F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6358CF6-DB7E-4766-B0C7-B9047442A8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Skladování potravin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správné skladování potravin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246909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Máslo, sýry, jogurty a maso skladujeme ve spíži.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 Ve sklepě skladujeme brambory, zeleninu, ovoce a mouku.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Potraviny skladujeme v místnosti, kde je dostatek slunečního světla.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Potraviny určené k rychlé spotřebě (pečivo) kupujeme do zásoby.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5. Datum doporučené spotřeby není nutné sledovat.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cs-CZ" sz="4300" smtClean="0">
                <a:latin typeface="Tahoma" charset="0"/>
                <a:cs typeface="Tahoma" charset="0"/>
              </a:rPr>
              <a:t>Skladování potravin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6. Zmrazené výrobky nejprve necháme rozmrazit a potom uložíme v mrazničce.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" name="Zástupný symbol pro zápatí 2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  <p:sp>
        <p:nvSpPr>
          <p:cNvPr id="26629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charset="0"/>
                <a:cs typeface="Tahoma" charset="0"/>
              </a:rPr>
              <a:t>Citace: </a:t>
            </a:r>
          </a:p>
          <a:p>
            <a:r>
              <a:rPr lang="cs-CZ" sz="1500" dirty="0">
                <a:latin typeface="Tahoma" charset="0"/>
              </a:rPr>
              <a:t>MARÁDOVÁ, Eva. Výchova ke zdraví. Vyd. 1. Praha : Fortuna, 2004. 64 s. ISBN 80-7168-914-9.</a:t>
            </a:r>
            <a:endParaRPr lang="cs-CZ" sz="1500" dirty="0">
              <a:latin typeface="Tahoma" charset="0"/>
              <a:cs typeface="Tahoma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charset="0"/>
              <a:cs typeface="Tahoma" charset="0"/>
            </a:endParaRPr>
          </a:p>
        </p:txBody>
      </p:sp>
      <p:pic>
        <p:nvPicPr>
          <p:cNvPr id="2663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376</Words>
  <Application>Microsoft Office PowerPoint</Application>
  <PresentationFormat>Předvádění na obrazovce (4:3)</PresentationFormat>
  <Paragraphs>56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Skladování potravin </vt:lpstr>
      <vt:lpstr>Skladování potravin </vt:lpstr>
      <vt:lpstr>Skladování potravin </vt:lpstr>
      <vt:lpstr>Skladování potravin </vt:lpstr>
      <vt:lpstr>Skladování potravin </vt:lpstr>
      <vt:lpstr>Skladování potravin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36</cp:revision>
  <dcterms:created xsi:type="dcterms:W3CDTF">2011-05-26T14:17:08Z</dcterms:created>
  <dcterms:modified xsi:type="dcterms:W3CDTF">2011-12-10T14:14:28Z</dcterms:modified>
</cp:coreProperties>
</file>