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61" r:id="rId3"/>
    <p:sldId id="256" r:id="rId4"/>
    <p:sldId id="258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541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144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5877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660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511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236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21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679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792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819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D1780-24C4-496D-99DC-5B56D2D26D3E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42CE2-DCA6-4075-AC13-F3FF58EABD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285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PowerPoint_97-2003_Presentation1.ppt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://ceskyles.dakam.cz/foto/nahled/z_primdy_j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i.iinfo.cz/images/317/cesky-les-5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lh5.ggpht.com/gC4vudjsrUz0xXEKM4kGGPSQqSzzfU79Akm0AljI56-HuwqUE7lynzqnJP0_cIjVwPa92A=s119" TargetMode="External"/><Relationship Id="rId3" Type="http://schemas.openxmlformats.org/officeDocument/2006/relationships/hyperlink" Target="http://lh5.ggpht.com/RyLWNX2FzYtJwQb_VxHhCoNicT9lBapQbeM0P9GGwvtItBSdT_p6CmPPvcqlMRewsyy2yQ=s153" TargetMode="External"/><Relationship Id="rId7" Type="http://schemas.openxmlformats.org/officeDocument/2006/relationships/hyperlink" Target="http://lh5.ggpht.com/yXnI6Jzp_RE2w2XFVfN2KqgmX2bMyfz8S_QQKxowjbS_IUpQruMWWyKGdZa7Ny4LlcCutQ=s101" TargetMode="External"/><Relationship Id="rId2" Type="http://schemas.openxmlformats.org/officeDocument/2006/relationships/hyperlink" Target="VY_32_INOVACE_09_Poho&#345;&#237;%20&#268;R-&#268;esk&#253;%20les.pptx#-1,3,&#268;ESK&#221; L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h3.ggpht.com/Dr9YSaShF0isc4fmw3QtFz6h-XEYPl-99k1rlLJgl9ppAos8xreYc9OijJ7tAWcVGJ-Dog=s107" TargetMode="External"/><Relationship Id="rId5" Type="http://schemas.openxmlformats.org/officeDocument/2006/relationships/hyperlink" Target="http://lh3.ggpht.com/vPyiSyVR1qEF-4I9eOSUe56ZSYxf_s-FTURd4FiSL2Ty7ndAUL8hXj116ZHTAWWII9MoAQ=s131" TargetMode="External"/><Relationship Id="rId4" Type="http://schemas.openxmlformats.org/officeDocument/2006/relationships/hyperlink" Target="http://lh3.ggpht.com/gCDOpS9Lmt12S9N76kWILTKGSCqpQGLfOayVVT43VjKNpn2n_kRRHujS--frfa9ssp7uB2c=s11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62218"/>
              </p:ext>
            </p:extLst>
          </p:nvPr>
        </p:nvGraphicFramePr>
        <p:xfrm>
          <a:off x="827584" y="692696"/>
          <a:ext cx="7681742" cy="5760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Prezentace" r:id="rId4" imgW="4184799" imgH="3138057" progId="PowerPoint.Show.8">
                  <p:embed/>
                </p:oleObj>
              </mc:Choice>
              <mc:Fallback>
                <p:oleObj name="Prezentace" r:id="rId4" imgW="4184799" imgH="3138057" progId="PowerPoint.Show.8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692696"/>
                        <a:ext cx="7681742" cy="57606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677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Program je určen k procvičování a opakování vlastivědného učiva ve 4. ročníku.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07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260648"/>
            <a:ext cx="7117180" cy="14700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>
                  <a:solidFill>
                    <a:schemeClr val="accent3">
                      <a:lumMod val="75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ČESKÝ LES</a:t>
            </a:r>
            <a:endParaRPr lang="cs-CZ" sz="4800" b="1" dirty="0">
              <a:ln w="11430">
                <a:solidFill>
                  <a:schemeClr val="accent3">
                    <a:lumMod val="75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264" y="1484785"/>
            <a:ext cx="6977626" cy="4525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8" y="2343441"/>
            <a:ext cx="3763235" cy="2822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681819"/>
            <a:ext cx="5364088" cy="332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027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573"/>
            <a:ext cx="4669009" cy="394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17" y="4292142"/>
            <a:ext cx="2709205" cy="214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err="1" smtClean="0">
                <a:ln w="1143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Čerchov</a:t>
            </a:r>
            <a:r>
              <a:rPr lang="cs-CZ" b="1" dirty="0" smtClean="0">
                <a:ln w="1143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(1042 m n.m.) </a:t>
            </a:r>
            <a:endParaRPr lang="cs-CZ" b="1" dirty="0">
              <a:ln w="1143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4262" y="6266805"/>
            <a:ext cx="38245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Vojenská věž a Kurzova rozhledna,</a:t>
            </a:r>
            <a:endParaRPr lang="cs-CZ" sz="2000" b="1" dirty="0"/>
          </a:p>
        </p:txBody>
      </p:sp>
      <p:pic>
        <p:nvPicPr>
          <p:cNvPr id="4099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63748"/>
            <a:ext cx="2521889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632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91264" cy="5505475"/>
          </a:xfrm>
        </p:spPr>
        <p:txBody>
          <a:bodyPr/>
          <a:lstStyle/>
          <a:p>
            <a:r>
              <a:rPr lang="cs-CZ" dirty="0" smtClean="0"/>
              <a:t>Mezi kterými pohořími a na které světové straně najdeme pohoří Český les?</a:t>
            </a:r>
          </a:p>
          <a:p>
            <a:r>
              <a:rPr lang="cs-CZ" dirty="0" smtClean="0"/>
              <a:t>Pohořím prochází hranice s …………………………</a:t>
            </a:r>
          </a:p>
          <a:p>
            <a:r>
              <a:rPr lang="cs-CZ" dirty="0" smtClean="0"/>
              <a:t>Český les se rozprostírá v ……………….kraji.</a:t>
            </a:r>
          </a:p>
          <a:p>
            <a:r>
              <a:rPr lang="cs-CZ" dirty="0" smtClean="0"/>
              <a:t>V Českém lese je největší hraniční přechod na západě Čech…………(</a:t>
            </a:r>
            <a:r>
              <a:rPr lang="cs-CZ" dirty="0" err="1" smtClean="0"/>
              <a:t>zorvdova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832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9"/>
            <a:ext cx="8064896" cy="1440159"/>
          </a:xfrm>
        </p:spPr>
        <p:txBody>
          <a:bodyPr/>
          <a:lstStyle/>
          <a:p>
            <a:r>
              <a:rPr lang="cs-CZ" dirty="0" smtClean="0"/>
              <a:t>Použitá literatura:</a:t>
            </a:r>
          </a:p>
          <a:p>
            <a:r>
              <a:rPr lang="cs-CZ" sz="1800" dirty="0" smtClean="0"/>
              <a:t>Vlastivěda 4 ( učebnice pro 4.ročník základní školy) Poznáváme naši vlast (Nová škola)</a:t>
            </a:r>
          </a:p>
          <a:p>
            <a:endParaRPr lang="cs-CZ" sz="1800" dirty="0"/>
          </a:p>
        </p:txBody>
      </p:sp>
      <p:sp>
        <p:nvSpPr>
          <p:cNvPr id="5" name="Obdélník 4">
            <a:hlinkClick r:id="rId2" action="ppaction://hlinkpres?slideindex=3&amp;slidetitle=ČESKÝ LES"/>
          </p:cNvPr>
          <p:cNvSpPr/>
          <p:nvPr/>
        </p:nvSpPr>
        <p:spPr>
          <a:xfrm>
            <a:off x="251520" y="1934610"/>
            <a:ext cx="864096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 obrázků (URL):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lh5.ggpht.com/RyLWNX2FzYtJwQb_VxHhCoNicT9lBapQbeM0P9GGwvtItBSdT_p6CmPPvcqlMRewsyy2yQ=s153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4"/>
              </a:rPr>
              <a:t>http://lh3.ggpht.com/gCDOpS9Lmt12S9N76kWILTKGSCqpQGLfOayVVT43VjKNpn2n_kRRHujS--</a:t>
            </a:r>
            <a:r>
              <a:rPr lang="cs-CZ" sz="1600" dirty="0" smtClean="0">
                <a:hlinkClick r:id="rId4"/>
              </a:rPr>
              <a:t>frfa9ssp7uB2c=s114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lh3.ggpht.com/vPyiSyVR1qEF-4I9eOSUe56ZSYxf_s-FTURd4FiSL2Ty7ndAUL8hXj116ZHTAWWII9MoAQ=s131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lh3.ggpht.com/Dr9YSaShF0isc4fmw3QtFz6h-XEYPl-99k1rlLJgl9ppAos8xreYc9OijJ7tAWcVGJ-Dog=s107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lh5.ggpht.com/yXnI6Jzp_RE2w2XFVfN2KqgmX2bMyfz8S_QQKxowjbS_IUpQruMWWyKGdZa7Ny4LlcCutQ=s101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lh5.ggpht.com/gC4vudjsrUz0xXEKM4kGGPSQqSzzfU79Akm0AljI56-HuwqUE7lynzqnJP0_cIjVwPa92A=s119</a:t>
            </a:r>
            <a:endParaRPr lang="cs-CZ" sz="1600" dirty="0" smtClean="0"/>
          </a:p>
          <a:p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054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113</Words>
  <Application>Microsoft Office PowerPoint</Application>
  <PresentationFormat>Předvádění na obrazovce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Prezentace</vt:lpstr>
      <vt:lpstr>Prezentace aplikace PowerPoint</vt:lpstr>
      <vt:lpstr>Prezentace aplikace PowerPoint</vt:lpstr>
      <vt:lpstr>ČESKÝ LES</vt:lpstr>
      <vt:lpstr>Čerchov (1042 m n.m.)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Ucebna 105</dc:creator>
  <cp:lastModifiedBy>User</cp:lastModifiedBy>
  <cp:revision>19</cp:revision>
  <dcterms:created xsi:type="dcterms:W3CDTF">2012-06-09T16:01:24Z</dcterms:created>
  <dcterms:modified xsi:type="dcterms:W3CDTF">2013-05-19T07:36:03Z</dcterms:modified>
</cp:coreProperties>
</file>