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5" r:id="rId1"/>
  </p:sldMasterIdLst>
  <p:notesMasterIdLst>
    <p:notesMasterId r:id="rId8"/>
  </p:notesMasterIdLst>
  <p:handoutMasterIdLst>
    <p:handoutMasterId r:id="rId9"/>
  </p:handoutMasterIdLst>
  <p:sldIdLst>
    <p:sldId id="257" r:id="rId2"/>
    <p:sldId id="263" r:id="rId3"/>
    <p:sldId id="259" r:id="rId4"/>
    <p:sldId id="261" r:id="rId5"/>
    <p:sldId id="262" r:id="rId6"/>
    <p:sldId id="258" r:id="rId7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050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524836FF-C309-4686-B855-C0B3A5C9D564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8C2EA3C2-0DA3-4AC0-AAD0-8BB5054673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2671846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EB81457C-790F-460C-8719-564217E92A95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0BFB8556-FC9D-405E-9AE5-380EAFA61B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417965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9CD4638-7EE3-4584-8554-5286A5AB9791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FC1EB9A-F52F-4DF8-802C-5B1BA041AA4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563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F3DC6D-982B-43EE-8BE9-AC49A556CD47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A79B97-22F7-469F-B28E-2F21932FD5C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58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EC63320-127F-41D1-B7D9-E5F424CFEB99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FC2562-A109-4E91-BAE1-EBA9C7FFCB1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113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712DBDC-77E4-4479-8F2E-DBC9E0C7EA19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82C9711-26A3-40A8-92A0-E9FA758DAD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843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A860A7C-90BC-4CE4-9571-8C46A2480922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0C04AEB-067C-4F16-8361-C6A6D8198A9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417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5366B35-5580-41C8-8227-2B435B1C2706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329EE74-CC2A-4309-B521-90B5AA6DEF6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884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C1172C-A5EF-41C4-82F6-5899DB76163B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CF12A97-7BB4-43AB-8937-8586B7B059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253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5AA543D-71CB-4256-AF57-ADE2EF82D268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2A634DC-D287-4DFD-A138-B7B13FE61A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86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A5568D-B2B3-4EA1-8992-0A6185ABB1AF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B0D58E8-5153-4E7E-BD88-59310B17B0C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046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111A954-052B-414A-BF9E-3769CA31CB87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7DDC26E-EFF9-4E10-943C-63CD2A9AFC2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363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58965BE-03F0-4757-A1EE-77B3A6BFA83F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B0FFF4E-9230-4327-B366-C2A81F9CFC3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2592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1431925"/>
          </a:xfrm>
        </p:spPr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838200" y="1905000"/>
            <a:ext cx="8007350" cy="419100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8382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8F787F-79F1-463F-8474-741E9C2B9CDE}" type="datetime1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4290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37375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D6F763-1BC9-4CF3-BF1D-E2CB43752E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F2835879-6E38-4593-97DA-F6D6D99080D7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1D295D2-6517-40AC-8FB5-ADB47771F56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180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  <p:sldLayoutId id="2147483747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783357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Člověk a zdraví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Správné vyplnění volného času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pPr marL="0" indent="0" algn="ctr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VY_32_INOVACE_11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Sada 8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Vypracoval: Mgr. Petřík Jan, 08 - 2011</a:t>
            </a:r>
          </a:p>
          <a:p>
            <a:pPr algn="ctr" eaLnBrk="1" hangingPunct="1">
              <a:lnSpc>
                <a:spcPct val="90000"/>
              </a:lnSpc>
            </a:pPr>
            <a:endParaRPr lang="cs-CZ" sz="4400" dirty="0" smtClean="0">
              <a:solidFill>
                <a:srgbClr val="898989"/>
              </a:solidFill>
            </a:endParaRPr>
          </a:p>
          <a:p>
            <a:pPr algn="ctr" eaLnBrk="1" hangingPunct="1">
              <a:lnSpc>
                <a:spcPct val="90000"/>
              </a:lnSpc>
            </a:pPr>
            <a:endParaRPr lang="cs-CZ" sz="4400" dirty="0" smtClean="0">
              <a:solidFill>
                <a:srgbClr val="89898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pic>
        <p:nvPicPr>
          <p:cNvPr id="15363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Výchova ke zdraví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6. třída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správné vyplnění volného času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podrobnější metodika viz. poznámky u jednotlivých snímků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792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Správné vyplnění volného času</a:t>
            </a:r>
          </a:p>
        </p:txBody>
      </p:sp>
      <p:graphicFrame>
        <p:nvGraphicFramePr>
          <p:cNvPr id="20577" name="Group 97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3894453767"/>
              </p:ext>
            </p:extLst>
          </p:nvPr>
        </p:nvGraphicFramePr>
        <p:xfrm>
          <a:off x="838200" y="1905000"/>
          <a:ext cx="8007350" cy="4612005"/>
        </p:xfrm>
        <a:graphic>
          <a:graphicData uri="http://schemas.openxmlformats.org/drawingml/2006/table">
            <a:tbl>
              <a:tblPr/>
              <a:tblGrid>
                <a:gridCol w="4003675"/>
                <a:gridCol w="4003675"/>
              </a:tblGrid>
              <a:tr h="523875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činnosti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jméno spolužáka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Pravidelně cvičí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Má dobré přátele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Je v dobré kondici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Umí se vyrovnat se stresem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Nekouří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Dostatečně spí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Pečuje o svůj vzhled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Správné vyplnění volného času</a:t>
            </a:r>
          </a:p>
        </p:txBody>
      </p:sp>
      <p:graphicFrame>
        <p:nvGraphicFramePr>
          <p:cNvPr id="24609" name="Group 33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631605040"/>
              </p:ext>
            </p:extLst>
          </p:nvPr>
        </p:nvGraphicFramePr>
        <p:xfrm>
          <a:off x="827584" y="1628800"/>
          <a:ext cx="8007350" cy="5033010"/>
        </p:xfrm>
        <a:graphic>
          <a:graphicData uri="http://schemas.openxmlformats.org/drawingml/2006/table">
            <a:tbl>
              <a:tblPr/>
              <a:tblGrid>
                <a:gridCol w="3949824"/>
                <a:gridCol w="4057526"/>
              </a:tblGrid>
              <a:tr h="523875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činnosti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jméno spolužáka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Rád se setkává s lidmi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Nedávno někomu pomohl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Cítí se být jistý sám sebou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Má koníček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Umí naslouchat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Není agresivní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Jí rád ovoce a zeleninu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Správné vyplnění volného času</a:t>
            </a:r>
          </a:p>
        </p:txBody>
      </p:sp>
      <p:graphicFrame>
        <p:nvGraphicFramePr>
          <p:cNvPr id="27680" name="Group 32"/>
          <p:cNvGraphicFramePr>
            <a:graphicFrameLocks noGrp="1"/>
          </p:cNvGraphicFramePr>
          <p:nvPr>
            <p:ph type="tbl" idx="1"/>
          </p:nvPr>
        </p:nvGraphicFramePr>
        <p:xfrm>
          <a:off x="838200" y="1905000"/>
          <a:ext cx="8007350" cy="4191000"/>
        </p:xfrm>
        <a:graphic>
          <a:graphicData uri="http://schemas.openxmlformats.org/drawingml/2006/table">
            <a:tbl>
              <a:tblPr/>
              <a:tblGrid>
                <a:gridCol w="4003675"/>
                <a:gridCol w="4003675"/>
              </a:tblGrid>
              <a:tr h="523875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činnosti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jméno spolužáka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Nepřejídá se sladkostmi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Cítí se spokojený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Čistí si zuby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Sprchuje se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Nemluví vulgárně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Plní dané slovo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Dokáže rozveselit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z="1000"/>
              <a:t/>
            </a:r>
            <a:br>
              <a:rPr lang="cs-CZ" sz="1000"/>
            </a:br>
            <a:endParaRPr lang="cs-CZ" sz="1000"/>
          </a:p>
        </p:txBody>
      </p:sp>
      <p:sp>
        <p:nvSpPr>
          <p:cNvPr id="17412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 dirty="0">
                <a:latin typeface="Tahoma" pitchFamily="34" charset="0"/>
                <a:cs typeface="Tahoma" pitchFamily="34" charset="0"/>
              </a:rPr>
              <a:t>Citace: </a:t>
            </a:r>
          </a:p>
          <a:p>
            <a:r>
              <a:rPr lang="cs-CZ" sz="1500" dirty="0">
                <a:latin typeface="Tahoma" pitchFamily="34" charset="0"/>
              </a:rPr>
              <a:t>MARÁDOVÁ, Eva. Výchova ke zdraví. Vyd. 1. Praha : Fortuna, 2004. 64 s. ISBN 80-7168-914-9.</a:t>
            </a:r>
            <a:r>
              <a:rPr lang="cs-CZ" dirty="0"/>
              <a:t> </a:t>
            </a:r>
          </a:p>
        </p:txBody>
      </p:sp>
      <p:pic>
        <p:nvPicPr>
          <p:cNvPr id="17413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353</TotalTime>
  <Words>239</Words>
  <Application>Microsoft Office PowerPoint</Application>
  <PresentationFormat>Předvádění na obrazovce (4:3)</PresentationFormat>
  <Paragraphs>62</Paragraphs>
  <Slides>6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Správné vyplnění volného času</vt:lpstr>
      <vt:lpstr>Správné vyplnění volného času</vt:lpstr>
      <vt:lpstr>Správné vyplnění volného času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Honza</cp:lastModifiedBy>
  <cp:revision>37</cp:revision>
  <dcterms:created xsi:type="dcterms:W3CDTF">2011-05-26T14:17:08Z</dcterms:created>
  <dcterms:modified xsi:type="dcterms:W3CDTF">2011-12-10T14:14:55Z</dcterms:modified>
</cp:coreProperties>
</file>