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notesMasterIdLst>
    <p:notesMasterId r:id="rId10"/>
  </p:notesMasterIdLst>
  <p:handoutMasterIdLst>
    <p:handoutMasterId r:id="rId11"/>
  </p:handoutMasterIdLst>
  <p:sldIdLst>
    <p:sldId id="257" r:id="rId2"/>
    <p:sldId id="265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9723438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050" y="-6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58CE57C1-A1FD-41BA-BBCF-B261B370277C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B3972A9C-2A06-4759-A81F-783DD454CF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282790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BE4F0C71-1C8F-435B-A241-212C5CFDE8E5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408050EC-F4F9-4B52-B5BA-083A38A731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7494779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zápatí 4"/>
          <p:cNvSpPr txBox="1">
            <a:spLocks noGrp="1"/>
          </p:cNvSpPr>
          <p:nvPr/>
        </p:nvSpPr>
        <p:spPr bwMode="auto">
          <a:xfrm>
            <a:off x="0" y="6513513"/>
            <a:ext cx="4213225" cy="3429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>
              <a:defRPr/>
            </a:pPr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246639E-5FCF-4BB5-B05E-62E2419F0D08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454DEDF-1B7B-480F-9972-9EE2D5B1BA3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563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786B9B8-13B7-40CF-BE17-885EF94066DE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4FB321E-034C-4DE9-BDD8-83CEB90DAEB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58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7A59A39-CDC9-403E-AE6E-CC50881714A3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ED5875-8656-4A29-8D0D-06574B749D9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113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C64A054-9C8B-4FDB-BBC1-5F3B56A0FAF0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B576A9-D629-4971-80E7-6279786636F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8437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BA86B08-5846-4C05-8CB1-DBD16C328EF5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41CF2C3-467E-4273-B1ED-CC3E30F4856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417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B97E2F4-74AD-4C79-986B-2F51D2E51A5D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0F281DD-B9F6-4944-9CF6-AD81EDB69B9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1884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13A7B75-B42B-4E79-A72C-34C1813BD594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751193-4FBD-45AF-AFAB-5AB678F3E6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72536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1412CFC-4392-443B-A1D1-561D9E65E800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0D5D9A8-7DE5-403E-A94A-4264619DDDB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86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F54BDB7-DFAD-4482-80B8-403330D46E46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FD2F829-903A-4FC6-A146-636325E331D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20461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A7F2996-C09B-4858-ADFE-7B411EBF0F99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0D27E5F-7F22-4885-BE37-1E06FCAAC68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2363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349EC6-A9BD-407D-B79D-F1924C10670D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2EC8CA1-A114-4CD3-B93E-592122B35FB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259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9160AD8-4548-439E-B44F-504768F7E5CE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694D1CD-E8D3-43A1-BE17-9F739AD160C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9180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57200" y="1783357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Člověk a zdraví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Výchova ke zdraví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Výchova ke zdraví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Stravovací pojmy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pPr marL="0" indent="0" algn="ctr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VY_32_INOVACE_12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Sada 8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Vypracoval: Mgr. Petřík Jan, 08 - 2011</a:t>
            </a:r>
          </a:p>
          <a:p>
            <a:pPr algn="ctr" eaLnBrk="1" hangingPunct="1">
              <a:lnSpc>
                <a:spcPct val="90000"/>
              </a:lnSpc>
            </a:pPr>
            <a:endParaRPr lang="cs-CZ" sz="4400" dirty="0" smtClean="0">
              <a:solidFill>
                <a:srgbClr val="898989"/>
              </a:solidFill>
            </a:endParaRPr>
          </a:p>
          <a:p>
            <a:pPr algn="ctr" eaLnBrk="1" hangingPunct="1">
              <a:lnSpc>
                <a:spcPct val="90000"/>
              </a:lnSpc>
            </a:pPr>
            <a:endParaRPr lang="cs-CZ" sz="4400" dirty="0" smtClean="0">
              <a:solidFill>
                <a:srgbClr val="898989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pic>
        <p:nvPicPr>
          <p:cNvPr id="15363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68488" y="33337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Výchova ke zdraví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6. třída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stravovací pojmy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společný rozhovor, </a:t>
            </a:r>
            <a:r>
              <a:rPr lang="cs-CZ" sz="1500" dirty="0">
                <a:latin typeface="Tahoma" pitchFamily="34" charset="0"/>
                <a:cs typeface="Tahoma" pitchFamily="34" charset="0"/>
              </a:rPr>
              <a:t>podrobnější metodika viz. poznámky u jednotlivých snímků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počítač, dataprojektor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6583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Stravovací pojmy</a:t>
            </a:r>
          </a:p>
        </p:txBody>
      </p:sp>
      <p:sp>
        <p:nvSpPr>
          <p:cNvPr id="20483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1. Sestava pokrmů podávaná v určitou dobu se nazývá?</a:t>
            </a:r>
          </a:p>
          <a:p>
            <a:r>
              <a:rPr lang="cs-CZ" smtClean="0">
                <a:effectLst/>
              </a:rPr>
              <a:t>Jídlo.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Stravovací pojmy</a:t>
            </a:r>
          </a:p>
        </p:txBody>
      </p:sp>
      <p:sp>
        <p:nvSpPr>
          <p:cNvPr id="21507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2. Seznam připravených pokrmů (v restauraci) se nazývá?</a:t>
            </a:r>
          </a:p>
          <a:p>
            <a:r>
              <a:rPr lang="cs-CZ" smtClean="0">
                <a:effectLst/>
              </a:rPr>
              <a:t>Jídelní lístek.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Stravovací pojmy</a:t>
            </a:r>
          </a:p>
        </p:txBody>
      </p:sp>
      <p:sp>
        <p:nvSpPr>
          <p:cNvPr id="22531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3. Množství, skladba a rozvržení potravy během dne se nazývá?</a:t>
            </a:r>
          </a:p>
          <a:p>
            <a:r>
              <a:rPr lang="cs-CZ" smtClean="0">
                <a:effectLst/>
              </a:rPr>
              <a:t>Strava. </a:t>
            </a:r>
          </a:p>
          <a:p>
            <a:endParaRPr lang="cs-CZ" smtClean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Stravovací pojmy</a:t>
            </a:r>
          </a:p>
        </p:txBody>
      </p:sp>
      <p:sp>
        <p:nvSpPr>
          <p:cNvPr id="23555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4. Potraviny kuchyňsky upravené k přímému požívání se nazývají? </a:t>
            </a:r>
          </a:p>
          <a:p>
            <a:r>
              <a:rPr lang="cs-CZ" smtClean="0">
                <a:effectLst/>
              </a:rPr>
              <a:t>Pokrm.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Stravovací pojmy</a:t>
            </a:r>
          </a:p>
        </p:txBody>
      </p:sp>
      <p:sp>
        <p:nvSpPr>
          <p:cNvPr id="24579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5. Plán stravy pro určité časové období se nazývá?</a:t>
            </a:r>
          </a:p>
          <a:p>
            <a:r>
              <a:rPr lang="cs-CZ" smtClean="0">
                <a:effectLst/>
              </a:rPr>
              <a:t>Jídelníček.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758825" y="244475"/>
            <a:ext cx="8385175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z="1000"/>
              <a:t/>
            </a:r>
            <a:br>
              <a:rPr lang="cs-CZ" sz="1000"/>
            </a:br>
            <a:endParaRPr lang="cs-CZ" sz="1000"/>
          </a:p>
        </p:txBody>
      </p:sp>
      <p:sp>
        <p:nvSpPr>
          <p:cNvPr id="3" name="Zástupný symbol pro zápatí 2"/>
          <p:cNvSpPr txBox="1">
            <a:spLocks noGrp="1"/>
          </p:cNvSpPr>
          <p:nvPr/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t>Moderní škola 2011, CZ.1.07/1.4.00/21.1692</a:t>
            </a:r>
          </a:p>
        </p:txBody>
      </p:sp>
      <p:sp>
        <p:nvSpPr>
          <p:cNvPr id="25605" name="TextovéPole 3"/>
          <p:cNvSpPr txBox="1">
            <a:spLocks noChangeArrowheads="1"/>
          </p:cNvSpPr>
          <p:nvPr/>
        </p:nvSpPr>
        <p:spPr bwMode="auto">
          <a:xfrm>
            <a:off x="684213" y="549275"/>
            <a:ext cx="7848600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500" dirty="0">
                <a:latin typeface="Tahoma" charset="0"/>
                <a:cs typeface="Tahoma" charset="0"/>
              </a:rPr>
              <a:t>Citace:  </a:t>
            </a:r>
          </a:p>
          <a:p>
            <a:r>
              <a:rPr lang="cs-CZ" sz="1500" dirty="0">
                <a:latin typeface="Tahoma" charset="0"/>
              </a:rPr>
              <a:t>MARÁDOVÁ, Eva. Výchova ke zdraví. Vyd. 1. Praha : Fortuna, 2004. 64 s. ISBN 80-7168-914-9.</a:t>
            </a:r>
          </a:p>
          <a:p>
            <a:endParaRPr lang="cs-CZ" sz="1500" dirty="0">
              <a:latin typeface="Tahoma" charset="0"/>
              <a:cs typeface="Tahoma" charset="0"/>
            </a:endParaRPr>
          </a:p>
          <a:p>
            <a:pPr lvl="1">
              <a:buFont typeface="Arial" charset="0"/>
              <a:buChar char="•"/>
            </a:pPr>
            <a:endParaRPr lang="cs-CZ" sz="1500" dirty="0">
              <a:latin typeface="Tahoma" charset="0"/>
              <a:cs typeface="Tahoma" charset="0"/>
            </a:endParaRPr>
          </a:p>
        </p:txBody>
      </p:sp>
      <p:pic>
        <p:nvPicPr>
          <p:cNvPr id="2560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337</TotalTime>
  <Words>255</Words>
  <Application>Microsoft Office PowerPoint</Application>
  <PresentationFormat>Předvádění na obrazovce (4:3)</PresentationFormat>
  <Paragraphs>51</Paragraphs>
  <Slides>8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Stravovací pojmy</vt:lpstr>
      <vt:lpstr>Stravovací pojmy</vt:lpstr>
      <vt:lpstr>Stravovací pojmy</vt:lpstr>
      <vt:lpstr>Stravovací pojmy</vt:lpstr>
      <vt:lpstr>Stravovací pojmy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Honza</cp:lastModifiedBy>
  <cp:revision>36</cp:revision>
  <dcterms:created xsi:type="dcterms:W3CDTF">2011-05-26T14:17:08Z</dcterms:created>
  <dcterms:modified xsi:type="dcterms:W3CDTF">2011-12-10T14:15:26Z</dcterms:modified>
</cp:coreProperties>
</file>