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61" r:id="rId2"/>
    <p:sldId id="256" r:id="rId3"/>
    <p:sldId id="257" r:id="rId4"/>
    <p:sldId id="258" r:id="rId5"/>
    <p:sldId id="259" r:id="rId6"/>
    <p:sldId id="263" r:id="rId7"/>
    <p:sldId id="264" r:id="rId8"/>
    <p:sldId id="260" r:id="rId9"/>
    <p:sldId id="262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6" d="100"/>
          <a:sy n="66" d="100"/>
        </p:scale>
        <p:origin x="-1506" y="-16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5" name="Group 94"/>
          <p:cNvGrpSpPr/>
          <p:nvPr/>
        </p:nvGrpSpPr>
        <p:grpSpPr>
          <a:xfrm>
            <a:off x="0" y="-30477"/>
            <a:ext cx="9067800" cy="6889273"/>
            <a:chOff x="0" y="-30477"/>
            <a:chExt cx="9067800" cy="6889273"/>
          </a:xfrm>
        </p:grpSpPr>
        <p:cxnSp>
          <p:nvCxnSpPr>
            <p:cNvPr id="110" name="Straight Connector 109"/>
            <p:cNvCxnSpPr/>
            <p:nvPr/>
          </p:nvCxnSpPr>
          <p:spPr>
            <a:xfrm rot="16200000" flipH="1">
              <a:off x="-1447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7" name="Straight Connector 176"/>
            <p:cNvCxnSpPr/>
            <p:nvPr/>
          </p:nvCxnSpPr>
          <p:spPr>
            <a:xfrm rot="16200000" flipH="1">
              <a:off x="-1638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8" name="Straight Connector 177"/>
            <p:cNvCxnSpPr/>
            <p:nvPr/>
          </p:nvCxnSpPr>
          <p:spPr>
            <a:xfrm rot="5400000">
              <a:off x="-1485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1" name="Straight Connector 180"/>
            <p:cNvCxnSpPr/>
            <p:nvPr/>
          </p:nvCxnSpPr>
          <p:spPr>
            <a:xfrm rot="5400000">
              <a:off x="-32385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2" name="Straight Connector 181"/>
            <p:cNvCxnSpPr/>
            <p:nvPr/>
          </p:nvCxnSpPr>
          <p:spPr>
            <a:xfrm rot="16200000" flipH="1">
              <a:off x="-33147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3" name="Straight Connector 182"/>
            <p:cNvCxnSpPr/>
            <p:nvPr/>
          </p:nvCxnSpPr>
          <p:spPr>
            <a:xfrm rot="16200000" flipH="1">
              <a:off x="-1371600" y="2971800"/>
              <a:ext cx="6858000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4" name="Straight Connector 183"/>
            <p:cNvCxnSpPr/>
            <p:nvPr/>
          </p:nvCxnSpPr>
          <p:spPr>
            <a:xfrm rot="16200000" flipH="1">
              <a:off x="-2819400" y="3200400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5" name="Straight Connector 184"/>
            <p:cNvCxnSpPr/>
            <p:nvPr/>
          </p:nvCxnSpPr>
          <p:spPr>
            <a:xfrm rot="5400000">
              <a:off x="-2705099" y="3238500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6" name="Straight Connector 185"/>
            <p:cNvCxnSpPr/>
            <p:nvPr/>
          </p:nvCxnSpPr>
          <p:spPr>
            <a:xfrm rot="16200000" flipH="1">
              <a:off x="-21336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7" name="Straight Connector 186"/>
            <p:cNvCxnSpPr/>
            <p:nvPr/>
          </p:nvCxnSpPr>
          <p:spPr>
            <a:xfrm rot="16200000" flipH="1">
              <a:off x="-31242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8" name="Straight Connector 187"/>
            <p:cNvCxnSpPr/>
            <p:nvPr/>
          </p:nvCxnSpPr>
          <p:spPr>
            <a:xfrm rot="16200000" flipH="1">
              <a:off x="-1828799" y="3352799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9" name="Straight Connector 188"/>
            <p:cNvCxnSpPr/>
            <p:nvPr/>
          </p:nvCxnSpPr>
          <p:spPr>
            <a:xfrm rot="16200000" flipH="1">
              <a:off x="-28194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0" name="Straight Connector 189"/>
            <p:cNvCxnSpPr/>
            <p:nvPr/>
          </p:nvCxnSpPr>
          <p:spPr>
            <a:xfrm rot="16200000" flipH="1">
              <a:off x="-2438400" y="3124200"/>
              <a:ext cx="6858000" cy="609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5" name="Straight Connector 164"/>
            <p:cNvCxnSpPr/>
            <p:nvPr/>
          </p:nvCxnSpPr>
          <p:spPr>
            <a:xfrm rot="5400000">
              <a:off x="-173164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6" name="Straight Connector 165"/>
            <p:cNvCxnSpPr/>
            <p:nvPr/>
          </p:nvCxnSpPr>
          <p:spPr>
            <a:xfrm rot="5400000">
              <a:off x="-1142048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9" name="Straight Connector 168"/>
            <p:cNvCxnSpPr/>
            <p:nvPr/>
          </p:nvCxnSpPr>
          <p:spPr>
            <a:xfrm rot="5400000">
              <a:off x="-9144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3" name="Straight Connector 172"/>
            <p:cNvCxnSpPr/>
            <p:nvPr/>
          </p:nvCxnSpPr>
          <p:spPr>
            <a:xfrm rot="5400000">
              <a:off x="-185547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1" name="Straight Connector 120"/>
            <p:cNvCxnSpPr/>
            <p:nvPr/>
          </p:nvCxnSpPr>
          <p:spPr>
            <a:xfrm rot="16200000" flipH="1">
              <a:off x="-26431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5" name="Straight Connector 144"/>
            <p:cNvCxnSpPr/>
            <p:nvPr/>
          </p:nvCxnSpPr>
          <p:spPr>
            <a:xfrm rot="16200000" flipH="1">
              <a:off x="-1954530" y="3326130"/>
              <a:ext cx="6858000" cy="20574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8" name="Straight Connector 107"/>
            <p:cNvCxnSpPr/>
            <p:nvPr/>
          </p:nvCxnSpPr>
          <p:spPr>
            <a:xfrm rot="16200000" flipH="1">
              <a:off x="-2362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9" name="Straight Connector 208"/>
            <p:cNvCxnSpPr/>
            <p:nvPr/>
          </p:nvCxnSpPr>
          <p:spPr>
            <a:xfrm rot="16200000" flipH="1">
              <a:off x="-21336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0" name="Straight Connector 209"/>
            <p:cNvCxnSpPr/>
            <p:nvPr/>
          </p:nvCxnSpPr>
          <p:spPr>
            <a:xfrm rot="16200000" flipH="1">
              <a:off x="1066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1" name="Straight Connector 210"/>
            <p:cNvCxnSpPr/>
            <p:nvPr/>
          </p:nvCxnSpPr>
          <p:spPr>
            <a:xfrm rot="16200000" flipH="1">
              <a:off x="876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2" name="Straight Connector 211"/>
            <p:cNvCxnSpPr/>
            <p:nvPr/>
          </p:nvCxnSpPr>
          <p:spPr>
            <a:xfrm rot="5400000">
              <a:off x="1028700" y="3238500"/>
              <a:ext cx="6858000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3" name="Straight Connector 212"/>
            <p:cNvCxnSpPr/>
            <p:nvPr/>
          </p:nvCxnSpPr>
          <p:spPr>
            <a:xfrm rot="5400000">
              <a:off x="-7239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4" name="Straight Connector 213"/>
            <p:cNvCxnSpPr/>
            <p:nvPr/>
          </p:nvCxnSpPr>
          <p:spPr>
            <a:xfrm rot="16200000" flipH="1">
              <a:off x="-8001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5" name="Straight Connector 214"/>
            <p:cNvCxnSpPr/>
            <p:nvPr/>
          </p:nvCxnSpPr>
          <p:spPr>
            <a:xfrm rot="5400000">
              <a:off x="-152400" y="3429000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6" name="Straight Connector 215"/>
            <p:cNvCxnSpPr/>
            <p:nvPr/>
          </p:nvCxnSpPr>
          <p:spPr>
            <a:xfrm rot="16200000" flipH="1">
              <a:off x="-304800" y="3200400"/>
              <a:ext cx="6858000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7" name="Straight Connector 216"/>
            <p:cNvCxnSpPr/>
            <p:nvPr/>
          </p:nvCxnSpPr>
          <p:spPr>
            <a:xfrm rot="5400000">
              <a:off x="-190499" y="3238500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8" name="Straight Connector 217"/>
            <p:cNvCxnSpPr/>
            <p:nvPr/>
          </p:nvCxnSpPr>
          <p:spPr>
            <a:xfrm rot="16200000" flipH="1">
              <a:off x="3810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9" name="Straight Connector 218"/>
            <p:cNvCxnSpPr/>
            <p:nvPr/>
          </p:nvCxnSpPr>
          <p:spPr>
            <a:xfrm rot="16200000" flipH="1">
              <a:off x="-6096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0" name="Straight Connector 219"/>
            <p:cNvCxnSpPr/>
            <p:nvPr/>
          </p:nvCxnSpPr>
          <p:spPr>
            <a:xfrm rot="16200000" flipH="1">
              <a:off x="685801" y="3352799"/>
              <a:ext cx="6858000" cy="152401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1" name="Straight Connector 220"/>
            <p:cNvCxnSpPr/>
            <p:nvPr/>
          </p:nvCxnSpPr>
          <p:spPr>
            <a:xfrm rot="16200000" flipH="1">
              <a:off x="-304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2" name="Straight Connector 221"/>
            <p:cNvCxnSpPr/>
            <p:nvPr/>
          </p:nvCxnSpPr>
          <p:spPr>
            <a:xfrm rot="5400000">
              <a:off x="-10287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3" name="Straight Connector 222"/>
            <p:cNvCxnSpPr/>
            <p:nvPr/>
          </p:nvCxnSpPr>
          <p:spPr>
            <a:xfrm rot="5400000">
              <a:off x="78295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4" name="Straight Connector 223"/>
            <p:cNvCxnSpPr/>
            <p:nvPr/>
          </p:nvCxnSpPr>
          <p:spPr>
            <a:xfrm rot="5400000">
              <a:off x="1372552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5" name="Straight Connector 224"/>
            <p:cNvCxnSpPr/>
            <p:nvPr/>
          </p:nvCxnSpPr>
          <p:spPr>
            <a:xfrm rot="5400000">
              <a:off x="1600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6" name="Straight Connector 225"/>
            <p:cNvCxnSpPr/>
            <p:nvPr/>
          </p:nvCxnSpPr>
          <p:spPr>
            <a:xfrm rot="5400000">
              <a:off x="65913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7" name="Straight Connector 226"/>
            <p:cNvCxnSpPr/>
            <p:nvPr/>
          </p:nvCxnSpPr>
          <p:spPr>
            <a:xfrm rot="16200000" flipH="1">
              <a:off x="-1285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8" name="Straight Connector 227"/>
            <p:cNvCxnSpPr/>
            <p:nvPr/>
          </p:nvCxnSpPr>
          <p:spPr>
            <a:xfrm rot="16200000" flipH="1">
              <a:off x="560070" y="3326130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9" name="Straight Connector 228"/>
            <p:cNvCxnSpPr/>
            <p:nvPr/>
          </p:nvCxnSpPr>
          <p:spPr>
            <a:xfrm rot="16200000" flipH="1">
              <a:off x="1524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0" name="Straight Connector 229"/>
            <p:cNvCxnSpPr/>
            <p:nvPr/>
          </p:nvCxnSpPr>
          <p:spPr>
            <a:xfrm rot="16200000" flipH="1">
              <a:off x="3810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7" name="Straight Connector 236"/>
            <p:cNvCxnSpPr/>
            <p:nvPr/>
          </p:nvCxnSpPr>
          <p:spPr>
            <a:xfrm rot="16200000" flipH="1">
              <a:off x="2743200" y="3352801"/>
              <a:ext cx="6858000" cy="1524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8" name="Straight Connector 237"/>
            <p:cNvCxnSpPr/>
            <p:nvPr/>
          </p:nvCxnSpPr>
          <p:spPr>
            <a:xfrm rot="16200000" flipH="1">
              <a:off x="2095501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9" name="Straight Connector 238"/>
            <p:cNvCxnSpPr/>
            <p:nvPr/>
          </p:nvCxnSpPr>
          <p:spPr>
            <a:xfrm rot="5400000">
              <a:off x="2705100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0" name="Straight Connector 239"/>
            <p:cNvCxnSpPr/>
            <p:nvPr/>
          </p:nvCxnSpPr>
          <p:spPr>
            <a:xfrm rot="5400000">
              <a:off x="1828801" y="3276600"/>
              <a:ext cx="6857999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1" name="Straight Connector 240"/>
            <p:cNvCxnSpPr/>
            <p:nvPr/>
          </p:nvCxnSpPr>
          <p:spPr>
            <a:xfrm rot="16200000" flipH="1">
              <a:off x="1066800" y="3200402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2" name="Straight Connector 241"/>
            <p:cNvCxnSpPr/>
            <p:nvPr/>
          </p:nvCxnSpPr>
          <p:spPr>
            <a:xfrm rot="16200000" flipH="1">
              <a:off x="2362201" y="3352800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3" name="Straight Connector 242"/>
            <p:cNvCxnSpPr/>
            <p:nvPr/>
          </p:nvCxnSpPr>
          <p:spPr>
            <a:xfrm rot="5400000">
              <a:off x="2646045" y="2722246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4" name="Straight Connector 243"/>
            <p:cNvCxnSpPr/>
            <p:nvPr/>
          </p:nvCxnSpPr>
          <p:spPr>
            <a:xfrm rot="5400000">
              <a:off x="3048952" y="3277553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5" name="Straight Connector 244"/>
            <p:cNvCxnSpPr/>
            <p:nvPr/>
          </p:nvCxnSpPr>
          <p:spPr>
            <a:xfrm rot="5400000">
              <a:off x="2895600" y="3276601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6" name="Straight Connector 245"/>
            <p:cNvCxnSpPr/>
            <p:nvPr/>
          </p:nvCxnSpPr>
          <p:spPr>
            <a:xfrm rot="5400000">
              <a:off x="2388870" y="3227071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7" name="Straight Connector 246"/>
            <p:cNvCxnSpPr/>
            <p:nvPr/>
          </p:nvCxnSpPr>
          <p:spPr>
            <a:xfrm rot="16200000" flipH="1">
              <a:off x="22364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8" name="Straight Connector 247"/>
            <p:cNvCxnSpPr/>
            <p:nvPr/>
          </p:nvCxnSpPr>
          <p:spPr>
            <a:xfrm rot="16200000" flipH="1">
              <a:off x="17526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9" name="Straight Connector 248"/>
            <p:cNvCxnSpPr/>
            <p:nvPr/>
          </p:nvCxnSpPr>
          <p:spPr>
            <a:xfrm rot="16200000" flipH="1">
              <a:off x="19812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0" name="Straight Connector 249"/>
            <p:cNvCxnSpPr/>
            <p:nvPr/>
          </p:nvCxnSpPr>
          <p:spPr>
            <a:xfrm rot="5400000">
              <a:off x="3467100" y="3314701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1" name="Straight Connector 250"/>
            <p:cNvCxnSpPr/>
            <p:nvPr/>
          </p:nvCxnSpPr>
          <p:spPr>
            <a:xfrm rot="16200000" flipH="1">
              <a:off x="3467099" y="3314701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2" name="Straight Connector 251"/>
            <p:cNvCxnSpPr/>
            <p:nvPr/>
          </p:nvCxnSpPr>
          <p:spPr>
            <a:xfrm rot="5400000">
              <a:off x="4038600" y="3429001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3" name="Straight Connector 252"/>
            <p:cNvCxnSpPr/>
            <p:nvPr/>
          </p:nvCxnSpPr>
          <p:spPr>
            <a:xfrm rot="16200000" flipH="1">
              <a:off x="3886200" y="3200401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4" name="Straight Connector 253"/>
            <p:cNvCxnSpPr/>
            <p:nvPr/>
          </p:nvCxnSpPr>
          <p:spPr>
            <a:xfrm rot="5400000">
              <a:off x="4000501" y="3238501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5" name="Straight Connector 254"/>
            <p:cNvCxnSpPr/>
            <p:nvPr/>
          </p:nvCxnSpPr>
          <p:spPr>
            <a:xfrm rot="16200000" flipH="1">
              <a:off x="4572000" y="3200401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7" name="Straight Connector 256"/>
            <p:cNvCxnSpPr/>
            <p:nvPr/>
          </p:nvCxnSpPr>
          <p:spPr>
            <a:xfrm rot="16200000" flipH="1">
              <a:off x="3733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8" name="Straight Connector 257"/>
            <p:cNvCxnSpPr/>
            <p:nvPr/>
          </p:nvCxnSpPr>
          <p:spPr>
            <a:xfrm rot="5400000">
              <a:off x="36195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9" name="Straight Connector 258"/>
            <p:cNvCxnSpPr/>
            <p:nvPr/>
          </p:nvCxnSpPr>
          <p:spPr>
            <a:xfrm rot="16200000" flipH="1">
              <a:off x="4214813" y="3252788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0" name="Straight Connector 259"/>
            <p:cNvCxnSpPr/>
            <p:nvPr/>
          </p:nvCxnSpPr>
          <p:spPr>
            <a:xfrm rot="16200000" flipH="1">
              <a:off x="47510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1" name="Straight Connector 260"/>
            <p:cNvCxnSpPr/>
            <p:nvPr/>
          </p:nvCxnSpPr>
          <p:spPr>
            <a:xfrm rot="16200000" flipH="1">
              <a:off x="43434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2" name="Straight Connector 261"/>
            <p:cNvCxnSpPr/>
            <p:nvPr/>
          </p:nvCxnSpPr>
          <p:spPr>
            <a:xfrm rot="16200000" flipH="1">
              <a:off x="4572000" y="3352801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4" name="Straight Connector 263"/>
            <p:cNvCxnSpPr/>
            <p:nvPr/>
          </p:nvCxnSpPr>
          <p:spPr>
            <a:xfrm rot="16200000" flipH="1">
              <a:off x="5257800" y="3352802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5" name="Straight Connector 264"/>
            <p:cNvCxnSpPr/>
            <p:nvPr/>
          </p:nvCxnSpPr>
          <p:spPr>
            <a:xfrm rot="16200000" flipH="1">
              <a:off x="5067300" y="3238502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6" name="Straight Connector 265"/>
            <p:cNvCxnSpPr/>
            <p:nvPr/>
          </p:nvCxnSpPr>
          <p:spPr>
            <a:xfrm rot="5400000">
              <a:off x="5219700" y="3238502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7" name="Straight Connector 266"/>
            <p:cNvCxnSpPr/>
            <p:nvPr/>
          </p:nvCxnSpPr>
          <p:spPr>
            <a:xfrm rot="16200000" flipH="1">
              <a:off x="4876801" y="3352801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8" name="Straight Connector 267"/>
            <p:cNvCxnSpPr/>
            <p:nvPr/>
          </p:nvCxnSpPr>
          <p:spPr>
            <a:xfrm rot="5400000">
              <a:off x="5527994" y="3318196"/>
              <a:ext cx="6888479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0" name="Straight Connector 269"/>
            <p:cNvCxnSpPr/>
            <p:nvPr/>
          </p:nvCxnSpPr>
          <p:spPr>
            <a:xfrm rot="5400000">
              <a:off x="4850130" y="3227072"/>
              <a:ext cx="6858000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1" name="Straight Connector 270"/>
            <p:cNvCxnSpPr/>
            <p:nvPr/>
          </p:nvCxnSpPr>
          <p:spPr>
            <a:xfrm rot="16200000" flipH="1">
              <a:off x="4751070" y="3326132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8" name="Straight Connector 277"/>
            <p:cNvCxnSpPr/>
            <p:nvPr/>
          </p:nvCxnSpPr>
          <p:spPr>
            <a:xfrm rot="5400000">
              <a:off x="5562599" y="3429001"/>
              <a:ext cx="685800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3" name="Straight Connector 282"/>
            <p:cNvCxnSpPr/>
            <p:nvPr/>
          </p:nvCxnSpPr>
          <p:spPr>
            <a:xfrm rot="5400000">
              <a:off x="2552700" y="3390900"/>
              <a:ext cx="6858000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9" name="Straight Connector 288"/>
            <p:cNvCxnSpPr/>
            <p:nvPr/>
          </p:nvCxnSpPr>
          <p:spPr>
            <a:xfrm rot="16200000" flipH="1">
              <a:off x="3048000" y="3352800"/>
              <a:ext cx="6858000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2" name="Straight Connector 291"/>
            <p:cNvCxnSpPr/>
            <p:nvPr/>
          </p:nvCxnSpPr>
          <p:spPr>
            <a:xfrm rot="16200000" flipH="1">
              <a:off x="3238500" y="3238500"/>
              <a:ext cx="6858000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4" name="Straight Connector 293"/>
            <p:cNvCxnSpPr/>
            <p:nvPr/>
          </p:nvCxnSpPr>
          <p:spPr>
            <a:xfrm rot="5400000">
              <a:off x="2133600" y="3276600"/>
              <a:ext cx="6858000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8" name="Straight Connector 297"/>
            <p:cNvCxnSpPr/>
            <p:nvPr/>
          </p:nvCxnSpPr>
          <p:spPr>
            <a:xfrm rot="16200000" flipH="1">
              <a:off x="3148013" y="3252789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9" name="Straight Connector 298"/>
            <p:cNvCxnSpPr/>
            <p:nvPr/>
          </p:nvCxnSpPr>
          <p:spPr>
            <a:xfrm rot="5400000">
              <a:off x="3771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2" name="Straight Connector 301"/>
            <p:cNvCxnSpPr/>
            <p:nvPr/>
          </p:nvCxnSpPr>
          <p:spPr>
            <a:xfrm rot="5400000">
              <a:off x="4229100" y="2933700"/>
              <a:ext cx="6858000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7" name="Straight Connector 306"/>
            <p:cNvCxnSpPr/>
            <p:nvPr/>
          </p:nvCxnSpPr>
          <p:spPr>
            <a:xfrm rot="16200000" flipH="1">
              <a:off x="1371600" y="3200403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B5831F-D1C2-45E1-BDCE-64403D8C618F}" type="datetimeFigureOut">
              <a:rPr lang="cs-CZ" smtClean="0"/>
              <a:t>19.5.2013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B863FD-1DFE-4EAA-A2C5-2FB5A7724D8C}" type="slidenum">
              <a:rPr lang="cs-CZ" smtClean="0"/>
              <a:t>‹#›</a:t>
            </a:fld>
            <a:endParaRPr lang="cs-CZ"/>
          </a:p>
        </p:txBody>
      </p:sp>
      <p:sp>
        <p:nvSpPr>
          <p:cNvPr id="113" name="Rectangle 112"/>
          <p:cNvSpPr/>
          <p:nvPr/>
        </p:nvSpPr>
        <p:spPr>
          <a:xfrm>
            <a:off x="0" y="1905000"/>
            <a:ext cx="4953000" cy="31242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grpSp>
        <p:nvGrpSpPr>
          <p:cNvPr id="94" name="Group 93"/>
          <p:cNvGrpSpPr/>
          <p:nvPr/>
        </p:nvGrpSpPr>
        <p:grpSpPr>
          <a:xfrm>
            <a:off x="0" y="2057400"/>
            <a:ext cx="4801394" cy="2820988"/>
            <a:chOff x="0" y="2057400"/>
            <a:chExt cx="4801394" cy="2820988"/>
          </a:xfrm>
        </p:grpSpPr>
        <p:cxnSp>
          <p:nvCxnSpPr>
            <p:cNvPr id="117" name="Straight Connector 116"/>
            <p:cNvCxnSpPr/>
            <p:nvPr/>
          </p:nvCxnSpPr>
          <p:spPr>
            <a:xfrm>
              <a:off x="0" y="20574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8" name="Straight Connector 117"/>
            <p:cNvCxnSpPr/>
            <p:nvPr/>
          </p:nvCxnSpPr>
          <p:spPr>
            <a:xfrm>
              <a:off x="0" y="48768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0" name="Straight Connector 119"/>
            <p:cNvCxnSpPr/>
            <p:nvPr/>
          </p:nvCxnSpPr>
          <p:spPr>
            <a:xfrm rot="5400000">
              <a:off x="3391694" y="3467100"/>
              <a:ext cx="2818606" cy="794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8600" y="2130425"/>
            <a:ext cx="4419600" cy="1600327"/>
          </a:xfrm>
        </p:spPr>
        <p:txBody>
          <a:bodyPr anchor="b">
            <a:normAutofit/>
          </a:bodyPr>
          <a:lstStyle>
            <a:lvl1pPr algn="l">
              <a:defRPr sz="3600" b="1" cap="none" spc="40" baseline="0">
                <a:ln w="13335" cmpd="sng">
                  <a:solidFill>
                    <a:schemeClr val="accent1">
                      <a:lumMod val="5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8600" y="3733800"/>
            <a:ext cx="4419600" cy="1066800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B5831F-D1C2-45E1-BDCE-64403D8C618F}" type="datetimeFigureOut">
              <a:rPr lang="cs-CZ" smtClean="0"/>
              <a:t>19.5.2013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B863FD-1DFE-4EAA-A2C5-2FB5A7724D8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92"/>
          <p:cNvGrpSpPr/>
          <p:nvPr/>
        </p:nvGrpSpPr>
        <p:grpSpPr>
          <a:xfrm>
            <a:off x="1" y="-30478"/>
            <a:ext cx="9067799" cy="4846320"/>
            <a:chOff x="1" y="-30477"/>
            <a:chExt cx="9067799" cy="4526277"/>
          </a:xfrm>
        </p:grpSpPr>
        <p:cxnSp>
          <p:nvCxnSpPr>
            <p:cNvPr id="8" name="Straight Connector 7"/>
            <p:cNvCxnSpPr/>
            <p:nvPr/>
          </p:nvCxnSpPr>
          <p:spPr>
            <a:xfrm rot="16200000" flipH="1">
              <a:off x="-2716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rot="16200000" flipH="1">
              <a:off x="-4621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rot="5400000">
              <a:off x="-3097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5400000">
              <a:off x="-206236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rot="16200000" flipH="1">
              <a:off x="-213856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/>
            <p:cNvCxnSpPr/>
            <p:nvPr/>
          </p:nvCxnSpPr>
          <p:spPr>
            <a:xfrm rot="16200000" flipH="1">
              <a:off x="-195465" y="1785212"/>
              <a:ext cx="4505731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/>
            <p:cNvCxnSpPr/>
            <p:nvPr/>
          </p:nvCxnSpPr>
          <p:spPr>
            <a:xfrm rot="16200000" flipH="1">
              <a:off x="-164326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/>
            <p:cNvCxnSpPr/>
            <p:nvPr/>
          </p:nvCxnSpPr>
          <p:spPr>
            <a:xfrm rot="5400000">
              <a:off x="-1528964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6200000" flipH="1">
              <a:off x="-95746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/>
            <p:nvPr/>
          </p:nvCxnSpPr>
          <p:spPr>
            <a:xfrm rot="16200000" flipH="1">
              <a:off x="-194806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 rot="16200000" flipH="1">
              <a:off x="-652664" y="2166211"/>
              <a:ext cx="4505731" cy="152401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 rot="16200000" flipH="1">
              <a:off x="-16432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rot="16200000" flipH="1">
              <a:off x="-1790700" y="2019300"/>
              <a:ext cx="4495800" cy="4572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rot="5400000">
              <a:off x="-55551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/>
            <p:cNvCxnSpPr/>
            <p:nvPr/>
          </p:nvCxnSpPr>
          <p:spPr>
            <a:xfrm rot="5400000">
              <a:off x="340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/>
            <p:cNvCxnSpPr/>
            <p:nvPr/>
          </p:nvCxnSpPr>
          <p:spPr>
            <a:xfrm rot="5400000">
              <a:off x="26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/>
            <p:cNvCxnSpPr/>
            <p:nvPr/>
          </p:nvCxnSpPr>
          <p:spPr>
            <a:xfrm rot="5400000">
              <a:off x="-67933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/>
            <p:cNvCxnSpPr/>
            <p:nvPr/>
          </p:nvCxnSpPr>
          <p:spPr>
            <a:xfrm rot="16200000" flipH="1">
              <a:off x="-1467052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/>
            <p:cNvCxnSpPr/>
            <p:nvPr/>
          </p:nvCxnSpPr>
          <p:spPr>
            <a:xfrm rot="16200000" flipH="1">
              <a:off x="-77839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/>
            <p:cNvCxnSpPr/>
            <p:nvPr/>
          </p:nvCxnSpPr>
          <p:spPr>
            <a:xfrm rot="16200000" flipH="1">
              <a:off x="-11860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/>
            <p:cNvCxnSpPr/>
            <p:nvPr/>
          </p:nvCxnSpPr>
          <p:spPr>
            <a:xfrm rot="16200000" flipH="1">
              <a:off x="-9574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/>
            <p:cNvCxnSpPr/>
            <p:nvPr/>
          </p:nvCxnSpPr>
          <p:spPr>
            <a:xfrm rot="16200000" flipH="1">
              <a:off x="22429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/>
            <p:cNvCxnSpPr/>
            <p:nvPr/>
          </p:nvCxnSpPr>
          <p:spPr>
            <a:xfrm rot="16200000" flipH="1">
              <a:off x="20524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/>
            <p:cNvCxnSpPr/>
            <p:nvPr/>
          </p:nvCxnSpPr>
          <p:spPr>
            <a:xfrm rot="5400000">
              <a:off x="2204835" y="2051912"/>
              <a:ext cx="4505731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/>
            <p:cNvCxnSpPr/>
            <p:nvPr/>
          </p:nvCxnSpPr>
          <p:spPr>
            <a:xfrm rot="5400000">
              <a:off x="452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/>
            <p:cNvCxnSpPr/>
            <p:nvPr/>
          </p:nvCxnSpPr>
          <p:spPr>
            <a:xfrm rot="16200000" flipH="1">
              <a:off x="37603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/>
            <p:cNvCxnSpPr/>
            <p:nvPr/>
          </p:nvCxnSpPr>
          <p:spPr>
            <a:xfrm rot="5400000">
              <a:off x="1023735" y="2242139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/>
            <p:cNvCxnSpPr/>
            <p:nvPr/>
          </p:nvCxnSpPr>
          <p:spPr>
            <a:xfrm rot="16200000" flipH="1">
              <a:off x="871335" y="2013812"/>
              <a:ext cx="4505731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/>
            <p:cNvCxnSpPr/>
            <p:nvPr/>
          </p:nvCxnSpPr>
          <p:spPr>
            <a:xfrm rot="5400000">
              <a:off x="985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/>
            <p:cNvCxnSpPr/>
            <p:nvPr/>
          </p:nvCxnSpPr>
          <p:spPr>
            <a:xfrm rot="16200000" flipH="1">
              <a:off x="155713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/>
            <p:cNvCxnSpPr/>
            <p:nvPr/>
          </p:nvCxnSpPr>
          <p:spPr>
            <a:xfrm rot="16200000" flipH="1">
              <a:off x="5665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/>
            <p:cNvCxnSpPr/>
            <p:nvPr/>
          </p:nvCxnSpPr>
          <p:spPr>
            <a:xfrm rot="16200000" flipH="1">
              <a:off x="1861936" y="2166211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/>
            <p:cNvCxnSpPr/>
            <p:nvPr/>
          </p:nvCxnSpPr>
          <p:spPr>
            <a:xfrm rot="16200000" flipH="1">
              <a:off x="8713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/>
            <p:cNvCxnSpPr/>
            <p:nvPr/>
          </p:nvCxnSpPr>
          <p:spPr>
            <a:xfrm rot="5400000">
              <a:off x="1474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41"/>
            <p:cNvCxnSpPr/>
            <p:nvPr/>
          </p:nvCxnSpPr>
          <p:spPr>
            <a:xfrm rot="5400000">
              <a:off x="195909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Straight Connector 42"/>
            <p:cNvCxnSpPr/>
            <p:nvPr/>
          </p:nvCxnSpPr>
          <p:spPr>
            <a:xfrm rot="5400000">
              <a:off x="25486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Straight Connector 43"/>
            <p:cNvCxnSpPr/>
            <p:nvPr/>
          </p:nvCxnSpPr>
          <p:spPr>
            <a:xfrm rot="5400000">
              <a:off x="27763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Straight Connector 44"/>
            <p:cNvCxnSpPr/>
            <p:nvPr/>
          </p:nvCxnSpPr>
          <p:spPr>
            <a:xfrm rot="5400000">
              <a:off x="183526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Straight Connector 45"/>
            <p:cNvCxnSpPr/>
            <p:nvPr/>
          </p:nvCxnSpPr>
          <p:spPr>
            <a:xfrm rot="16200000" flipH="1">
              <a:off x="1047548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Straight Connector 46"/>
            <p:cNvCxnSpPr/>
            <p:nvPr/>
          </p:nvCxnSpPr>
          <p:spPr>
            <a:xfrm rot="16200000" flipH="1">
              <a:off x="1736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Straight Connector 47"/>
            <p:cNvCxnSpPr/>
            <p:nvPr/>
          </p:nvCxnSpPr>
          <p:spPr>
            <a:xfrm rot="16200000" flipH="1">
              <a:off x="1328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Straight Connector 48"/>
            <p:cNvCxnSpPr/>
            <p:nvPr/>
          </p:nvCxnSpPr>
          <p:spPr>
            <a:xfrm rot="16200000" flipH="1">
              <a:off x="1557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0" name="Straight Connector 49"/>
            <p:cNvCxnSpPr/>
            <p:nvPr/>
          </p:nvCxnSpPr>
          <p:spPr>
            <a:xfrm rot="16200000" flipH="1">
              <a:off x="39193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" name="Straight Connector 50"/>
            <p:cNvCxnSpPr/>
            <p:nvPr/>
          </p:nvCxnSpPr>
          <p:spPr>
            <a:xfrm rot="16200000" flipH="1">
              <a:off x="3271636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" name="Straight Connector 51"/>
            <p:cNvCxnSpPr/>
            <p:nvPr/>
          </p:nvCxnSpPr>
          <p:spPr>
            <a:xfrm rot="5400000">
              <a:off x="38812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Straight Connector 52"/>
            <p:cNvCxnSpPr/>
            <p:nvPr/>
          </p:nvCxnSpPr>
          <p:spPr>
            <a:xfrm rot="5400000">
              <a:off x="3004936" y="2090012"/>
              <a:ext cx="4505730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Straight Connector 53"/>
            <p:cNvCxnSpPr/>
            <p:nvPr/>
          </p:nvCxnSpPr>
          <p:spPr>
            <a:xfrm rot="16200000" flipH="1">
              <a:off x="22429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5" name="Straight Connector 54"/>
            <p:cNvCxnSpPr/>
            <p:nvPr/>
          </p:nvCxnSpPr>
          <p:spPr>
            <a:xfrm rot="16200000" flipH="1">
              <a:off x="35383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6" name="Straight Connector 55"/>
            <p:cNvCxnSpPr/>
            <p:nvPr/>
          </p:nvCxnSpPr>
          <p:spPr>
            <a:xfrm rot="5400000">
              <a:off x="382218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7" name="Straight Connector 56"/>
            <p:cNvCxnSpPr/>
            <p:nvPr/>
          </p:nvCxnSpPr>
          <p:spPr>
            <a:xfrm rot="5400000">
              <a:off x="4225087" y="2090965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8" name="Straight Connector 57"/>
            <p:cNvCxnSpPr/>
            <p:nvPr/>
          </p:nvCxnSpPr>
          <p:spPr>
            <a:xfrm rot="5400000">
              <a:off x="407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9" name="Straight Connector 58"/>
            <p:cNvCxnSpPr/>
            <p:nvPr/>
          </p:nvCxnSpPr>
          <p:spPr>
            <a:xfrm rot="5400000">
              <a:off x="356500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" name="Straight Connector 59"/>
            <p:cNvCxnSpPr/>
            <p:nvPr/>
          </p:nvCxnSpPr>
          <p:spPr>
            <a:xfrm rot="16200000" flipH="1">
              <a:off x="34126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1" name="Straight Connector 60"/>
            <p:cNvCxnSpPr/>
            <p:nvPr/>
          </p:nvCxnSpPr>
          <p:spPr>
            <a:xfrm rot="16200000" flipH="1">
              <a:off x="29287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2" name="Straight Connector 61"/>
            <p:cNvCxnSpPr/>
            <p:nvPr/>
          </p:nvCxnSpPr>
          <p:spPr>
            <a:xfrm rot="16200000" flipH="1">
              <a:off x="3081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3" name="Straight Connector 62"/>
            <p:cNvCxnSpPr/>
            <p:nvPr/>
          </p:nvCxnSpPr>
          <p:spPr>
            <a:xfrm rot="5400000">
              <a:off x="4643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4" name="Straight Connector 63"/>
            <p:cNvCxnSpPr/>
            <p:nvPr/>
          </p:nvCxnSpPr>
          <p:spPr>
            <a:xfrm rot="16200000" flipH="1">
              <a:off x="4643234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5" name="Straight Connector 64"/>
            <p:cNvCxnSpPr/>
            <p:nvPr/>
          </p:nvCxnSpPr>
          <p:spPr>
            <a:xfrm rot="5400000">
              <a:off x="5214735" y="2242140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6" name="Straight Connector 65"/>
            <p:cNvCxnSpPr/>
            <p:nvPr/>
          </p:nvCxnSpPr>
          <p:spPr>
            <a:xfrm rot="16200000" flipH="1">
              <a:off x="506233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7" name="Straight Connector 66"/>
            <p:cNvCxnSpPr/>
            <p:nvPr/>
          </p:nvCxnSpPr>
          <p:spPr>
            <a:xfrm rot="5400000">
              <a:off x="5176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8" name="Straight Connector 67"/>
            <p:cNvCxnSpPr/>
            <p:nvPr/>
          </p:nvCxnSpPr>
          <p:spPr>
            <a:xfrm rot="16200000" flipH="1">
              <a:off x="57481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9" name="Straight Connector 68"/>
            <p:cNvCxnSpPr/>
            <p:nvPr/>
          </p:nvCxnSpPr>
          <p:spPr>
            <a:xfrm rot="16200000" flipH="1">
              <a:off x="49099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0" name="Straight Connector 69"/>
            <p:cNvCxnSpPr/>
            <p:nvPr/>
          </p:nvCxnSpPr>
          <p:spPr>
            <a:xfrm rot="5400000">
              <a:off x="47956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1" name="Straight Connector 70"/>
            <p:cNvCxnSpPr/>
            <p:nvPr/>
          </p:nvCxnSpPr>
          <p:spPr>
            <a:xfrm rot="16200000" flipH="1">
              <a:off x="53909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2" name="Straight Connector 71"/>
            <p:cNvCxnSpPr/>
            <p:nvPr/>
          </p:nvCxnSpPr>
          <p:spPr>
            <a:xfrm rot="16200000" flipH="1">
              <a:off x="5927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3" name="Straight Connector 72"/>
            <p:cNvCxnSpPr/>
            <p:nvPr/>
          </p:nvCxnSpPr>
          <p:spPr>
            <a:xfrm rot="16200000" flipH="1">
              <a:off x="5519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4" name="Straight Connector 73"/>
            <p:cNvCxnSpPr/>
            <p:nvPr/>
          </p:nvCxnSpPr>
          <p:spPr>
            <a:xfrm rot="16200000" flipH="1">
              <a:off x="5748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5" name="Straight Connector 74"/>
            <p:cNvCxnSpPr/>
            <p:nvPr/>
          </p:nvCxnSpPr>
          <p:spPr>
            <a:xfrm rot="16200000" flipH="1">
              <a:off x="6433935" y="2166213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6" name="Straight Connector 75"/>
            <p:cNvCxnSpPr/>
            <p:nvPr/>
          </p:nvCxnSpPr>
          <p:spPr>
            <a:xfrm rot="16200000" flipH="1">
              <a:off x="62434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7" name="Straight Connector 76"/>
            <p:cNvCxnSpPr/>
            <p:nvPr/>
          </p:nvCxnSpPr>
          <p:spPr>
            <a:xfrm rot="5400000">
              <a:off x="63958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8" name="Straight Connector 77"/>
            <p:cNvCxnSpPr/>
            <p:nvPr/>
          </p:nvCxnSpPr>
          <p:spPr>
            <a:xfrm rot="16200000" flipH="1">
              <a:off x="60529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9" name="Straight Connector 78"/>
            <p:cNvCxnSpPr/>
            <p:nvPr/>
          </p:nvCxnSpPr>
          <p:spPr>
            <a:xfrm rot="5400000">
              <a:off x="6709356" y="2136834"/>
              <a:ext cx="4525755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0" name="Straight Connector 79"/>
            <p:cNvCxnSpPr/>
            <p:nvPr/>
          </p:nvCxnSpPr>
          <p:spPr>
            <a:xfrm rot="5400000">
              <a:off x="6026265" y="2040483"/>
              <a:ext cx="4505731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1" name="Straight Connector 80"/>
            <p:cNvCxnSpPr/>
            <p:nvPr/>
          </p:nvCxnSpPr>
          <p:spPr>
            <a:xfrm rot="16200000" flipH="1">
              <a:off x="5927205" y="2139543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2" name="Straight Connector 81"/>
            <p:cNvCxnSpPr/>
            <p:nvPr/>
          </p:nvCxnSpPr>
          <p:spPr>
            <a:xfrm rot="5400000">
              <a:off x="6738734" y="2242140"/>
              <a:ext cx="450573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3" name="Straight Connector 82"/>
            <p:cNvCxnSpPr/>
            <p:nvPr/>
          </p:nvCxnSpPr>
          <p:spPr>
            <a:xfrm rot="5400000">
              <a:off x="3728835" y="2204312"/>
              <a:ext cx="4505731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4" name="Straight Connector 83"/>
            <p:cNvCxnSpPr/>
            <p:nvPr/>
          </p:nvCxnSpPr>
          <p:spPr>
            <a:xfrm rot="16200000" flipH="1">
              <a:off x="4224135" y="2166212"/>
              <a:ext cx="4505731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5" name="Straight Connector 84"/>
            <p:cNvCxnSpPr/>
            <p:nvPr/>
          </p:nvCxnSpPr>
          <p:spPr>
            <a:xfrm rot="16200000" flipH="1">
              <a:off x="4414635" y="2051912"/>
              <a:ext cx="4505731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6" name="Straight Connector 85"/>
            <p:cNvCxnSpPr/>
            <p:nvPr/>
          </p:nvCxnSpPr>
          <p:spPr>
            <a:xfrm rot="5400000">
              <a:off x="3309735" y="2090012"/>
              <a:ext cx="4505731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7" name="Straight Connector 86"/>
            <p:cNvCxnSpPr/>
            <p:nvPr/>
          </p:nvCxnSpPr>
          <p:spPr>
            <a:xfrm rot="16200000" flipH="1">
              <a:off x="43241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8" name="Straight Connector 87"/>
            <p:cNvCxnSpPr/>
            <p:nvPr/>
          </p:nvCxnSpPr>
          <p:spPr>
            <a:xfrm rot="5400000">
              <a:off x="49480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9" name="Straight Connector 88"/>
            <p:cNvCxnSpPr/>
            <p:nvPr/>
          </p:nvCxnSpPr>
          <p:spPr>
            <a:xfrm rot="5400000">
              <a:off x="5405235" y="1747112"/>
              <a:ext cx="4505731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0" name="Straight Connector 89"/>
            <p:cNvCxnSpPr/>
            <p:nvPr/>
          </p:nvCxnSpPr>
          <p:spPr>
            <a:xfrm rot="16200000" flipH="1">
              <a:off x="2547735" y="2013814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94" name="Rectangle 93"/>
          <p:cNvSpPr/>
          <p:nvPr/>
        </p:nvSpPr>
        <p:spPr>
          <a:xfrm>
            <a:off x="0" y="4311168"/>
            <a:ext cx="9144000" cy="19050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96" name="Straight Connector 95"/>
          <p:cNvCxnSpPr/>
          <p:nvPr/>
        </p:nvCxnSpPr>
        <p:spPr>
          <a:xfrm>
            <a:off x="0" y="4387368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7" name="Straight Connector 96"/>
          <p:cNvCxnSpPr/>
          <p:nvPr/>
        </p:nvCxnSpPr>
        <p:spPr>
          <a:xfrm>
            <a:off x="0" y="6138380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621364"/>
            <a:ext cx="8305800" cy="414649"/>
          </a:xfrm>
        </p:spPr>
        <p:txBody>
          <a:bodyPr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5" name="Title 94"/>
          <p:cNvSpPr>
            <a:spLocks noGrp="1"/>
          </p:cNvSpPr>
          <p:nvPr>
            <p:ph type="title"/>
          </p:nvPr>
        </p:nvSpPr>
        <p:spPr>
          <a:xfrm>
            <a:off x="457200" y="4463568"/>
            <a:ext cx="8305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B5831F-D1C2-45E1-BDCE-64403D8C618F}" type="datetimeFigureOut">
              <a:rPr lang="cs-CZ" smtClean="0"/>
              <a:t>19.5.2013</a:t>
            </a:fld>
            <a:endParaRPr lang="cs-CZ"/>
          </a:p>
        </p:txBody>
      </p:sp>
      <p:sp>
        <p:nvSpPr>
          <p:cNvPr id="91" name="Footer Placeholder 9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2" name="Slide Number Placeholder 9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B863FD-1DFE-4EAA-A2C5-2FB5A7724D8C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B5831F-D1C2-45E1-BDCE-64403D8C618F}" type="datetimeFigureOut">
              <a:rPr lang="cs-CZ" smtClean="0"/>
              <a:t>19.5.2013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B863FD-1DFE-4EAA-A2C5-2FB5A7724D8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B5831F-D1C2-45E1-BDCE-64403D8C618F}" type="datetimeFigureOut">
              <a:rPr lang="cs-CZ" smtClean="0"/>
              <a:t>19.5.2013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B863FD-1DFE-4EAA-A2C5-2FB5A7724D8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B5831F-D1C2-45E1-BDCE-64403D8C618F}" type="datetimeFigureOut">
              <a:rPr lang="cs-CZ" smtClean="0"/>
              <a:t>19.5.2013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B863FD-1DFE-4EAA-A2C5-2FB5A7724D8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B5831F-D1C2-45E1-BDCE-64403D8C618F}" type="datetimeFigureOut">
              <a:rPr lang="cs-CZ" smtClean="0"/>
              <a:t>19.5.2013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B863FD-1DFE-4EAA-A2C5-2FB5A7724D8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00400" y="273050"/>
            <a:ext cx="548640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B5831F-D1C2-45E1-BDCE-64403D8C618F}" type="datetimeFigureOut">
              <a:rPr lang="cs-CZ" smtClean="0"/>
              <a:t>19.5.2013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B863FD-1DFE-4EAA-A2C5-2FB5A7724D8C}" type="slidenum">
              <a:rPr lang="cs-CZ" smtClean="0"/>
              <a:t>‹#›</a:t>
            </a:fld>
            <a:endParaRPr lang="cs-CZ"/>
          </a:p>
        </p:txBody>
      </p:sp>
      <p:sp>
        <p:nvSpPr>
          <p:cNvPr id="37" name="Rectangle 36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39" name="Straight Connector 38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Straight Connector 40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Straight Connector 42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400" y="1901952"/>
            <a:ext cx="2377440" cy="137160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tabLst>
                <a:tab pos="3830638" algn="l"/>
              </a:tabLst>
              <a:defRPr lang="en-US" sz="2600" b="1" kern="1200" cap="none" spc="20" baseline="0" dirty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3552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200400" y="381000"/>
            <a:ext cx="5562600" cy="5638800"/>
          </a:xfrm>
          <a:solidFill>
            <a:schemeClr val="bg2"/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B5831F-D1C2-45E1-BDCE-64403D8C618F}" type="datetimeFigureOut">
              <a:rPr lang="cs-CZ" smtClean="0"/>
              <a:t>19.5.2013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B863FD-1DFE-4EAA-A2C5-2FB5A7724D8C}" type="slidenum">
              <a:rPr lang="cs-CZ" smtClean="0"/>
              <a:t>‹#›</a:t>
            </a:fld>
            <a:endParaRPr lang="cs-CZ"/>
          </a:p>
        </p:txBody>
      </p:sp>
      <p:sp>
        <p:nvSpPr>
          <p:cNvPr id="33" name="Rectangle 32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34" name="Straight Connector 33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Straight Connector 34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Straight Connector 59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5448" y="1905000"/>
            <a:ext cx="2377440" cy="1371600"/>
          </a:xfrm>
        </p:spPr>
        <p:txBody>
          <a:bodyPr anchor="b">
            <a:normAutofit/>
          </a:bodyPr>
          <a:lstStyle>
            <a:lvl1pPr algn="l">
              <a:defRPr sz="2600" b="1" cap="none" spc="20" baseline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6600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B5831F-D1C2-45E1-BDCE-64403D8C618F}" type="datetimeFigureOut">
              <a:rPr lang="cs-CZ" smtClean="0"/>
              <a:t>19.5.2013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B863FD-1DFE-4EAA-A2C5-2FB5A7724D8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B5831F-D1C2-45E1-BDCE-64403D8C618F}" type="datetimeFigureOut">
              <a:rPr lang="cs-CZ" smtClean="0"/>
              <a:t>19.5.2013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B863FD-1DFE-4EAA-A2C5-2FB5A7724D8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" name="Rectangle 189"/>
          <p:cNvSpPr/>
          <p:nvPr/>
        </p:nvSpPr>
        <p:spPr>
          <a:xfrm>
            <a:off x="149352" y="137160"/>
            <a:ext cx="8869680" cy="6583680"/>
          </a:xfrm>
          <a:prstGeom prst="rect">
            <a:avLst/>
          </a:prstGeom>
          <a:noFill/>
          <a:ln w="19050" cmpd="sng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A0B5831F-D1C2-45E1-BDCE-64403D8C618F}" type="datetimeFigureOut">
              <a:rPr lang="cs-CZ" smtClean="0"/>
              <a:t>19.5.2013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831123" y="6312408"/>
            <a:ext cx="348175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16B863FD-1DFE-4EAA-A2C5-2FB5A7724D8C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defTabSz="914400" rtl="0" eaLnBrk="1" latinLnBrk="0" hangingPunct="1">
        <a:spcBef>
          <a:spcPct val="0"/>
        </a:spcBef>
        <a:buNone/>
        <a:tabLst>
          <a:tab pos="3830638" algn="l"/>
        </a:tabLst>
        <a:defRPr sz="3600" b="1" kern="1200" cap="none" spc="50">
          <a:ln w="13335" cmpd="sng">
            <a:solidFill>
              <a:schemeClr val="accent1">
                <a:lumMod val="50000"/>
              </a:schemeClr>
            </a:solidFill>
            <a:prstDash val="solid"/>
          </a:ln>
          <a:solidFill>
            <a:schemeClr val="accent6">
              <a:tint val="1000"/>
            </a:schemeClr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8872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691640" indent="-18288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4884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http://www.google.cz/url?sa=i&amp;rct=j&amp;q=filip+makedonsk%C3%BD&amp;source=images&amp;cd=&amp;cad=rja&amp;docid=z4xuQYU3xOPhGM&amp;tbnid=JYFP72qgJcckCM:&amp;ved=0CAUQjRw&amp;url=http%3A%2F%2Fantika.avonet.cz%2Farticle.php%3FID%3D1375&amp;ei=kYmYUdHDMYngOK-VgZgD&amp;bvm=bv.46751780,d.ZWU&amp;psig=AFQjCNF4Y2UObN3YGjmUyq4xmfRle-p42A&amp;ust=1369037562451554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youtube.com/watch?v=Idh5pWvr8yU" TargetMode="Externa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hyperlink" Target="//upload.wikimedia.org/wikipedia/commons/4/40/MacedonEmpire.jpg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28672496"/>
              </p:ext>
            </p:extLst>
          </p:nvPr>
        </p:nvGraphicFramePr>
        <p:xfrm>
          <a:off x="323528" y="2924944"/>
          <a:ext cx="8552010" cy="3600399"/>
        </p:xfrm>
        <a:graphic>
          <a:graphicData uri="http://schemas.openxmlformats.org/drawingml/2006/table">
            <a:tbl>
              <a:tblPr/>
              <a:tblGrid>
                <a:gridCol w="1604429"/>
                <a:gridCol w="152601"/>
                <a:gridCol w="6794980"/>
              </a:tblGrid>
              <a:tr h="282299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Název školy: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Základní škola a Mateřská škola, Hradec Králové, Úprkova 1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  <a:tr h="282299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Autor: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Mgr. Nedbal Petr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  <a:tr h="345351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Název: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VY_32_INOVACE_9C_13_MAKEDONIE I. - Makedonie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  <a:tr h="282299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Téma: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9C_DĚ6.roč.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  <a:tr h="44296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Datum ověření: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VM ověřen dne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21.2.2013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  <a:tr h="282299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Číslo projektu: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CZ.1.07/1.4.00/21.3215 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  <a:tr h="1682887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Anotace: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DUM je určen pro podporu učitelského výkladu, který vychází z učebnice pro dějepis:  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VÁLKOVÁ, Veronika. </a:t>
                      </a:r>
                      <a:r>
                        <a:rPr kumimoji="0" lang="cs-CZ" sz="12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Dějepis 6 - pravěk a starověk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. Praha: SPN-pedagogické nakladatelství, 2006, ISBN 80-7235-337-3. Napomáhá vyučujícímu ve vizualizaci výkladu, který se tak stává zajímavější a pro žáka poutavější a tudíž i zapamatovatelnější. Z důvodu větší názornosti je uprostřed prezentace zařazen odkaz na krátké (3 min.) video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. Žáka uvádí do úvodu o Makedonské říši, dává mu základní informace, které později zúročí při následující látce o Alexandru Velikém a celé jeho říši.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5156" name="Obrázek 0" descr="Popis: logo EU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177687"/>
            <a:ext cx="7904162" cy="847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57" name="obrázek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02062" y="1671638"/>
            <a:ext cx="2152650" cy="781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158" name="Rectangle 3"/>
          <p:cNvSpPr>
            <a:spLocks noChangeArrowheads="1"/>
          </p:cNvSpPr>
          <p:nvPr/>
        </p:nvSpPr>
        <p:spPr bwMode="auto">
          <a:xfrm>
            <a:off x="1368425" y="2224088"/>
            <a:ext cx="7019925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/>
          <a:p>
            <a:endParaRPr lang="cs-CZ"/>
          </a:p>
        </p:txBody>
      </p:sp>
      <p:sp>
        <p:nvSpPr>
          <p:cNvPr id="5159" name="Rectangle 4"/>
          <p:cNvSpPr>
            <a:spLocks noChangeArrowheads="1"/>
          </p:cNvSpPr>
          <p:nvPr/>
        </p:nvSpPr>
        <p:spPr bwMode="auto">
          <a:xfrm>
            <a:off x="1115839" y="1109663"/>
            <a:ext cx="7759700" cy="800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/>
          <a:p>
            <a:pPr algn="ctr"/>
            <a:r>
              <a:rPr lang="cs-CZ" sz="1400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lang="cs-CZ" sz="1400" dirty="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lang="cs-CZ" sz="1400" dirty="0">
                <a:latin typeface="Calibri" pitchFamily="34" charset="0"/>
                <a:ea typeface="Calibri" pitchFamily="34" charset="0"/>
                <a:cs typeface="Times New Roman" pitchFamily="18" charset="0"/>
              </a:rPr>
              <a:t> </a:t>
            </a:r>
            <a:r>
              <a:rPr lang="cs-CZ" sz="1400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lang="cs-CZ" sz="1400" dirty="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lang="cs-CZ" sz="1400" dirty="0"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lang="cs-CZ" sz="1400" dirty="0">
                <a:latin typeface="Calibri" pitchFamily="34" charset="0"/>
                <a:ea typeface="Calibri" pitchFamily="34" charset="0"/>
                <a:cs typeface="Times New Roman" pitchFamily="18" charset="0"/>
              </a:rPr>
              <a:t>š</a:t>
            </a:r>
            <a:r>
              <a:rPr lang="cs-CZ" sz="1400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lang="cs-CZ" sz="1400" dirty="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lang="cs-CZ" sz="1100" dirty="0">
              <a:ea typeface="Calibri" pitchFamily="34" charset="0"/>
              <a:cs typeface="Times New Roman" pitchFamily="18" charset="0"/>
            </a:endParaRPr>
          </a:p>
          <a:p>
            <a:pPr algn="ctr" eaLnBrk="0" hangingPunct="0"/>
            <a:r>
              <a:rPr lang="cs-CZ" sz="1400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lang="cs-CZ" sz="1400" dirty="0"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lang="cs-CZ" sz="1400" dirty="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lang="cs-CZ" sz="1400" dirty="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lang="cs-CZ" sz="1400" dirty="0"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lang="cs-CZ" sz="1100" dirty="0">
              <a:ea typeface="Calibri" pitchFamily="34" charset="0"/>
              <a:cs typeface="Times New Roman" pitchFamily="18" charset="0"/>
            </a:endParaRPr>
          </a:p>
          <a:p>
            <a:pPr eaLnBrk="0" hangingPunct="0"/>
            <a:endParaRPr lang="cs-CZ" dirty="0">
              <a:ea typeface="Calibri" pitchFamily="34" charset="0"/>
              <a:cs typeface="Times New Roman" pitchFamily="18" charset="0"/>
            </a:endParaRPr>
          </a:p>
        </p:txBody>
      </p:sp>
      <p:sp>
        <p:nvSpPr>
          <p:cNvPr id="5160" name="Rectangle 5"/>
          <p:cNvSpPr>
            <a:spLocks noChangeArrowheads="1"/>
          </p:cNvSpPr>
          <p:nvPr/>
        </p:nvSpPr>
        <p:spPr bwMode="auto">
          <a:xfrm>
            <a:off x="1368425" y="3986213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581156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28600" y="2130425"/>
            <a:ext cx="4419600" cy="866527"/>
          </a:xfrm>
        </p:spPr>
        <p:txBody>
          <a:bodyPr/>
          <a:lstStyle/>
          <a:p>
            <a:pPr algn="ctr"/>
            <a:r>
              <a:rPr lang="cs-CZ" dirty="0" smtClean="0"/>
              <a:t>MAKEDONIE I.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92500"/>
          </a:bodyPr>
          <a:lstStyle/>
          <a:p>
            <a:pPr algn="ctr"/>
            <a:r>
              <a:rPr lang="cs-CZ" sz="3600" b="1" dirty="0" smtClean="0">
                <a:solidFill>
                  <a:srgbClr val="C00000"/>
                </a:solidFill>
              </a:rPr>
              <a:t>Makedonská nadvláda</a:t>
            </a:r>
            <a:endParaRPr lang="cs-CZ" sz="36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486185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C000"/>
                </a:solidFill>
              </a:rPr>
              <a:t>MAKEDONSKÁ NADVLÁDA</a:t>
            </a:r>
            <a:endParaRPr lang="cs-CZ" dirty="0">
              <a:solidFill>
                <a:srgbClr val="FFC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507288" cy="4525963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cs-CZ" sz="3200" dirty="0" smtClean="0"/>
              <a:t>4.- 2. století př.n.l.</a:t>
            </a:r>
          </a:p>
          <a:p>
            <a:pPr>
              <a:lnSpc>
                <a:spcPct val="150000"/>
              </a:lnSpc>
            </a:pPr>
            <a:r>
              <a:rPr lang="cs-CZ" sz="3200" dirty="0"/>
              <a:t>p</a:t>
            </a:r>
            <a:r>
              <a:rPr lang="cs-CZ" sz="3200" dirty="0" smtClean="0"/>
              <a:t>o Peloponéských válkách oslabena Sparta i Athény</a:t>
            </a:r>
          </a:p>
          <a:p>
            <a:pPr>
              <a:lnSpc>
                <a:spcPct val="150000"/>
              </a:lnSpc>
            </a:pPr>
            <a:r>
              <a:rPr lang="cs-CZ" sz="3200" dirty="0"/>
              <a:t>s</a:t>
            </a:r>
            <a:r>
              <a:rPr lang="cs-CZ" sz="3200" dirty="0" smtClean="0"/>
              <a:t>ituace využila Makedonie</a:t>
            </a:r>
          </a:p>
          <a:p>
            <a:pPr>
              <a:lnSpc>
                <a:spcPct val="150000"/>
              </a:lnSpc>
            </a:pPr>
            <a:r>
              <a:rPr lang="cs-CZ" sz="3200" dirty="0"/>
              <a:t>o</a:t>
            </a:r>
            <a:r>
              <a:rPr lang="cs-CZ" sz="3200" dirty="0" smtClean="0"/>
              <a:t>bchodní styky s řeckými státy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21990402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764704"/>
            <a:ext cx="8229600" cy="5361459"/>
          </a:xfrm>
        </p:spPr>
        <p:txBody>
          <a:bodyPr>
            <a:normAutofit/>
          </a:bodyPr>
          <a:lstStyle/>
          <a:p>
            <a:r>
              <a:rPr lang="cs-CZ" sz="3200" dirty="0"/>
              <a:t>n</a:t>
            </a:r>
            <a:r>
              <a:rPr lang="cs-CZ" sz="3200" dirty="0" smtClean="0"/>
              <a:t>a rozdíl od Řecka byla Makedonie centralizovaným státem</a:t>
            </a:r>
          </a:p>
          <a:p>
            <a:pPr marL="0" indent="0">
              <a:buNone/>
            </a:pPr>
            <a:r>
              <a:rPr lang="cs-CZ" sz="3200" dirty="0"/>
              <a:t>	</a:t>
            </a:r>
            <a:r>
              <a:rPr lang="cs-CZ" sz="3200" dirty="0" smtClean="0"/>
              <a:t>					královstvím</a:t>
            </a:r>
          </a:p>
          <a:p>
            <a:r>
              <a:rPr lang="cs-CZ" sz="3200" dirty="0"/>
              <a:t>v</a:t>
            </a:r>
            <a:r>
              <a:rPr lang="cs-CZ" sz="3200" dirty="0" smtClean="0"/>
              <a:t> čele král Filip</a:t>
            </a:r>
          </a:p>
          <a:p>
            <a:r>
              <a:rPr lang="cs-CZ" sz="3200" dirty="0"/>
              <a:t>z</a:t>
            </a:r>
            <a:r>
              <a:rPr lang="cs-CZ" sz="3200" dirty="0" smtClean="0"/>
              <a:t>aútočil na oslabené Řecko a ovládl jej</a:t>
            </a:r>
          </a:p>
          <a:p>
            <a:pPr marL="0" indent="0">
              <a:buNone/>
            </a:pPr>
            <a:r>
              <a:rPr lang="cs-CZ" sz="3200" dirty="0" smtClean="0"/>
              <a:t>			</a:t>
            </a:r>
          </a:p>
          <a:p>
            <a:pPr marL="0" indent="0">
              <a:buNone/>
            </a:pPr>
            <a:r>
              <a:rPr lang="cs-CZ" sz="3200" dirty="0"/>
              <a:t>	</a:t>
            </a:r>
            <a:r>
              <a:rPr lang="cs-CZ" sz="3200" dirty="0" smtClean="0"/>
              <a:t>		338 př.n.l. – bitva </a:t>
            </a:r>
            <a:r>
              <a:rPr lang="cs-CZ" sz="3200" dirty="0" err="1" smtClean="0"/>
              <a:t>Chaironeie</a:t>
            </a:r>
            <a:endParaRPr lang="cs-CZ" sz="3200" dirty="0"/>
          </a:p>
        </p:txBody>
      </p:sp>
      <p:sp>
        <p:nvSpPr>
          <p:cNvPr id="4" name="Šipka doprava 3"/>
          <p:cNvSpPr/>
          <p:nvPr/>
        </p:nvSpPr>
        <p:spPr>
          <a:xfrm rot="1412823">
            <a:off x="4887068" y="1666041"/>
            <a:ext cx="978408" cy="340616"/>
          </a:xfrm>
          <a:prstGeom prst="rightArrow">
            <a:avLst>
              <a:gd name="adj1" fmla="val 30425"/>
              <a:gd name="adj2" fmla="val 10662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Šipka doprava 4"/>
          <p:cNvSpPr/>
          <p:nvPr/>
        </p:nvSpPr>
        <p:spPr>
          <a:xfrm rot="2728482">
            <a:off x="2223041" y="3870906"/>
            <a:ext cx="978408" cy="340616"/>
          </a:xfrm>
          <a:prstGeom prst="rightArrow">
            <a:avLst>
              <a:gd name="adj1" fmla="val 30425"/>
              <a:gd name="adj2" fmla="val 10662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6" name="Picture 2" descr="http://antika.avonet.cz/upload.cs/8/80436314_b_0_filip_hlava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7583" y="3991942"/>
            <a:ext cx="1800200" cy="25451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6300192" y="5733256"/>
            <a:ext cx="196419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Video - </a:t>
            </a:r>
            <a:r>
              <a:rPr lang="cs-CZ" dirty="0" smtClean="0">
                <a:hlinkClick r:id="rId4"/>
              </a:rPr>
              <a:t>Makedonie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853646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C000"/>
                </a:solidFill>
              </a:rPr>
              <a:t>FILIP </a:t>
            </a:r>
            <a:r>
              <a:rPr lang="cs-CZ" dirty="0">
                <a:solidFill>
                  <a:srgbClr val="FFC000"/>
                </a:solidFill>
              </a:rPr>
              <a:t>A</a:t>
            </a:r>
            <a:r>
              <a:rPr lang="cs-CZ" dirty="0" smtClean="0">
                <a:solidFill>
                  <a:srgbClr val="FFC000"/>
                </a:solidFill>
              </a:rPr>
              <a:t> ALEXANDR</a:t>
            </a:r>
            <a:endParaRPr lang="cs-CZ" dirty="0">
              <a:solidFill>
                <a:srgbClr val="FFC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>
              <a:lnSpc>
                <a:spcPct val="150000"/>
              </a:lnSpc>
            </a:pPr>
            <a:r>
              <a:rPr lang="cs-CZ" sz="3200" dirty="0"/>
              <a:t>p</a:t>
            </a:r>
            <a:r>
              <a:rPr lang="cs-CZ" sz="3200" dirty="0" smtClean="0"/>
              <a:t>ři přípravách na tažení do Persie byl Filip na svatbě své dcery zavražděn</a:t>
            </a:r>
          </a:p>
          <a:p>
            <a:pPr>
              <a:lnSpc>
                <a:spcPct val="150000"/>
              </a:lnSpc>
            </a:pPr>
            <a:r>
              <a:rPr lang="cs-CZ" sz="3200" dirty="0"/>
              <a:t>n</a:t>
            </a:r>
            <a:r>
              <a:rPr lang="cs-CZ" sz="3200" dirty="0" smtClean="0"/>
              <a:t>ástupce Alexandr dokončil přípravy</a:t>
            </a:r>
          </a:p>
          <a:p>
            <a:pPr>
              <a:lnSpc>
                <a:spcPct val="150000"/>
              </a:lnSpc>
            </a:pPr>
            <a:r>
              <a:rPr lang="cs-CZ" sz="3200" dirty="0" smtClean="0"/>
              <a:t>útok na Persii</a:t>
            </a:r>
          </a:p>
          <a:p>
            <a:pPr>
              <a:lnSpc>
                <a:spcPct val="150000"/>
              </a:lnSpc>
            </a:pPr>
            <a:r>
              <a:rPr lang="cs-CZ" sz="3200" dirty="0"/>
              <a:t>p</a:t>
            </a:r>
            <a:r>
              <a:rPr lang="cs-CZ" sz="3200" dirty="0" smtClean="0"/>
              <a:t>ostupné vytvoření obrovské makedonské říše</a:t>
            </a:r>
          </a:p>
          <a:p>
            <a:pPr>
              <a:lnSpc>
                <a:spcPct val="150000"/>
              </a:lnSpc>
            </a:pP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38598669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C000"/>
                </a:solidFill>
              </a:rPr>
              <a:t>Říše Alexandra Velikého</a:t>
            </a:r>
            <a:endParaRPr lang="cs-CZ" dirty="0">
              <a:solidFill>
                <a:srgbClr val="FFC000"/>
              </a:solidFill>
            </a:endParaRPr>
          </a:p>
        </p:txBody>
      </p:sp>
      <p:pic>
        <p:nvPicPr>
          <p:cNvPr id="2052" name="Picture 4" descr="Soubor:MacedonEmpire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5573" y="1916832"/>
            <a:ext cx="8820133" cy="42336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556319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C000"/>
                </a:solidFill>
              </a:rPr>
              <a:t>OPAKOVÁNÍ</a:t>
            </a:r>
            <a:endParaRPr lang="cs-CZ" dirty="0">
              <a:solidFill>
                <a:srgbClr val="FFC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457200" indent="-457200">
              <a:lnSpc>
                <a:spcPct val="150000"/>
              </a:lnSpc>
              <a:buFont typeface="+mj-lt"/>
              <a:buAutoNum type="arabicParenR"/>
            </a:pPr>
            <a:r>
              <a:rPr lang="cs-CZ" sz="2800" dirty="0" smtClean="0"/>
              <a:t>Jaké vztahy existovaly mezi Makedonií a Řeckem?</a:t>
            </a:r>
          </a:p>
          <a:p>
            <a:pPr marL="457200" indent="-457200">
              <a:lnSpc>
                <a:spcPct val="150000"/>
              </a:lnSpc>
              <a:buFont typeface="+mj-lt"/>
              <a:buAutoNum type="arabicParenR"/>
            </a:pPr>
            <a:r>
              <a:rPr lang="cs-CZ" sz="2800" dirty="0" smtClean="0"/>
              <a:t>Jaký byl rozdíl mezi Makedonií a řeckými státy?</a:t>
            </a:r>
          </a:p>
          <a:p>
            <a:pPr marL="457200" indent="-457200">
              <a:lnSpc>
                <a:spcPct val="150000"/>
              </a:lnSpc>
              <a:buFont typeface="+mj-lt"/>
              <a:buAutoNum type="arabicParenR"/>
            </a:pPr>
            <a:r>
              <a:rPr lang="cs-CZ" sz="2800" dirty="0" smtClean="0"/>
              <a:t>Jak to, že se podařilo Filipovi ovládnout Řecko?</a:t>
            </a:r>
          </a:p>
          <a:p>
            <a:pPr marL="457200" indent="-457200">
              <a:lnSpc>
                <a:spcPct val="150000"/>
              </a:lnSpc>
              <a:buFont typeface="+mj-lt"/>
              <a:buAutoNum type="arabicParenR"/>
            </a:pPr>
            <a:r>
              <a:rPr lang="cs-CZ" sz="2800" dirty="0" smtClean="0"/>
              <a:t>Zkus popsat území, které dobyl Alexandr Veliký?</a:t>
            </a:r>
          </a:p>
          <a:p>
            <a:pPr marL="457200" indent="-457200">
              <a:lnSpc>
                <a:spcPct val="150000"/>
              </a:lnSpc>
              <a:buFont typeface="+mj-lt"/>
              <a:buAutoNum type="arabicParenR"/>
            </a:pPr>
            <a:r>
              <a:rPr lang="cs-CZ" sz="2800" dirty="0" smtClean="0"/>
              <a:t>Jaký vztah mezi sebou měli Filip a Alexandr?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7938170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 a citace: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800" dirty="0"/>
              <a:t>AUTOR NEUVEDEN. </a:t>
            </a:r>
            <a:r>
              <a:rPr lang="cs-CZ" sz="1800" i="1" dirty="0"/>
              <a:t>Antika - Filipova Makedonie</a:t>
            </a:r>
            <a:r>
              <a:rPr lang="cs-CZ" sz="1800" dirty="0"/>
              <a:t> [online]. [cit. 19.5.2013]. Dostupný na WWW: http://antika.avonet.cz/article.php?ID=1375 </a:t>
            </a:r>
            <a:endParaRPr lang="cs-CZ" sz="1800" dirty="0" smtClean="0"/>
          </a:p>
          <a:p>
            <a:r>
              <a:rPr lang="cs-CZ" sz="1800" dirty="0"/>
              <a:t>AUTOR NEUVEDEN. </a:t>
            </a:r>
            <a:r>
              <a:rPr lang="cs-CZ" sz="1800" i="1" dirty="0"/>
              <a:t>wikipedea.com</a:t>
            </a:r>
            <a:r>
              <a:rPr lang="cs-CZ" sz="1800" dirty="0"/>
              <a:t> [online]. [cit. 19.5.2013]. Dostupný na WWW: http://cs.wikipedia.org/wiki/Soubor:MacedonEmpire.jpg </a:t>
            </a:r>
            <a:endParaRPr lang="cs-CZ" sz="1800" dirty="0" smtClean="0"/>
          </a:p>
          <a:p>
            <a:pPr marL="0" indent="0">
              <a:buNone/>
            </a:pPr>
            <a:endParaRPr lang="cs-CZ" sz="1800" dirty="0" smtClean="0"/>
          </a:p>
          <a:p>
            <a:pPr marL="0" indent="0">
              <a:buNone/>
            </a:pPr>
            <a:r>
              <a:rPr lang="cs-CZ" sz="1800" b="1" dirty="0" smtClean="0"/>
              <a:t>Použitá videa:</a:t>
            </a:r>
            <a:endParaRPr lang="cs-CZ" sz="1800" b="1" dirty="0"/>
          </a:p>
          <a:p>
            <a:r>
              <a:rPr lang="cs-CZ" sz="1800" dirty="0"/>
              <a:t>AUTOR NEUVEDEN. </a:t>
            </a:r>
            <a:r>
              <a:rPr lang="cs-CZ" sz="1800" i="1" dirty="0"/>
              <a:t>youtobe.com</a:t>
            </a:r>
            <a:r>
              <a:rPr lang="cs-CZ" sz="1800" dirty="0"/>
              <a:t> [online]. [cit. 19.5.2013]. Dostupný na WWW: http://www.youtube.com/watch?v=Idh5pWvr8yU</a:t>
            </a:r>
          </a:p>
        </p:txBody>
      </p:sp>
    </p:spTree>
    <p:extLst>
      <p:ext uri="{BB962C8B-B14F-4D97-AF65-F5344CB8AC3E}">
        <p14:creationId xmlns:p14="http://schemas.microsoft.com/office/powerpoint/2010/main" val="104862301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85670790"/>
              </p:ext>
            </p:extLst>
          </p:nvPr>
        </p:nvGraphicFramePr>
        <p:xfrm>
          <a:off x="526293" y="3172551"/>
          <a:ext cx="8150163" cy="3189424"/>
        </p:xfrm>
        <a:graphic>
          <a:graphicData uri="http://schemas.openxmlformats.org/drawingml/2006/table">
            <a:tbl>
              <a:tblPr/>
              <a:tblGrid>
                <a:gridCol w="1530679"/>
                <a:gridCol w="145395"/>
                <a:gridCol w="6474089"/>
              </a:tblGrid>
              <a:tr h="49066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Použití zdroje: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VÁLKOVÁ, Veronika. </a:t>
                      </a:r>
                      <a:r>
                        <a:rPr kumimoji="0" lang="cs-CZ" sz="14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Dějepis 6 - pravěk a starověk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. Praha: SPN-pedagogické nakladatelství, 2006, ISBN 80-7235-337-3.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  <a:tr h="34200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Citace: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Viz výše 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 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  <a:tr h="220796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Anotace: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DUM je určen pro podporu učitelského výkladu, který vychází z učebnice pro dějepis:  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VÁLKOVÁ, Veronika. </a:t>
                      </a:r>
                      <a:r>
                        <a:rPr kumimoji="0" lang="cs-CZ" sz="14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Dějepis 6 - pravěk a starověk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. Praha: SPN-pedagogické nakladatelství, 2006, ISBN 80-7235-337-3. Napomáhá vyučujícímu ve vizualizaci výkladu, který se tak stává zajímavější a pro žáka poutavější a tudíž i zapamatovatelnější. Z důvodu větší názornosti je uprostřed prezentace zařazen odkaz na krátké (3 min.) video. Žáka uvádí do úvodu o Makedonské říši, dává mu základní informace, které později zúročí při následující látce o Alexandru Velikém a celé jeho říši.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16404" name="Obrázek 0" descr="Popis: logo EU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540860"/>
            <a:ext cx="7921625" cy="847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6405" name="obrázek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00103" y="2219525"/>
            <a:ext cx="2152650" cy="781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6406" name="Rectangle 4"/>
          <p:cNvSpPr>
            <a:spLocks noChangeArrowheads="1"/>
          </p:cNvSpPr>
          <p:nvPr/>
        </p:nvSpPr>
        <p:spPr bwMode="auto">
          <a:xfrm>
            <a:off x="1115616" y="1419425"/>
            <a:ext cx="7921625" cy="800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>
              <a:defRPr/>
            </a:pPr>
            <a:r>
              <a:rPr lang="cs-CZ" sz="1400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lang="cs-CZ" sz="1400" dirty="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lang="cs-CZ" sz="1400" dirty="0">
                <a:latin typeface="Calibri" pitchFamily="34" charset="0"/>
                <a:ea typeface="Calibri" pitchFamily="34" charset="0"/>
                <a:cs typeface="Times New Roman" pitchFamily="18" charset="0"/>
              </a:rPr>
              <a:t> </a:t>
            </a:r>
            <a:r>
              <a:rPr lang="cs-CZ" sz="1400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lang="cs-CZ" sz="1400" dirty="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lang="cs-CZ" sz="1400" dirty="0"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lang="cs-CZ" sz="1400" dirty="0">
                <a:latin typeface="Calibri" pitchFamily="34" charset="0"/>
                <a:ea typeface="Calibri" pitchFamily="34" charset="0"/>
                <a:cs typeface="Times New Roman" pitchFamily="18" charset="0"/>
              </a:rPr>
              <a:t>š</a:t>
            </a:r>
            <a:r>
              <a:rPr lang="cs-CZ" sz="1400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lang="cs-CZ" sz="1400" dirty="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lang="cs-CZ" sz="1100" dirty="0">
              <a:ea typeface="Calibri" pitchFamily="34" charset="0"/>
              <a:cs typeface="Times New Roman" pitchFamily="18" charset="0"/>
            </a:endParaRPr>
          </a:p>
          <a:p>
            <a:pPr algn="ctr" eaLnBrk="0" hangingPunct="0">
              <a:defRPr/>
            </a:pPr>
            <a:r>
              <a:rPr lang="cs-CZ" sz="1400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lang="cs-CZ" sz="1400" dirty="0"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lang="cs-CZ" sz="1400" dirty="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lang="cs-CZ" sz="1400" dirty="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lang="cs-CZ" sz="1400" dirty="0"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lang="cs-CZ" sz="1100" dirty="0">
              <a:ea typeface="Calibri" pitchFamily="34" charset="0"/>
            </a:endParaRPr>
          </a:p>
          <a:p>
            <a:pPr eaLnBrk="0" hangingPunct="0">
              <a:defRPr/>
            </a:pPr>
            <a:endParaRPr lang="cs-CZ" dirty="0">
              <a:ea typeface="Calibri" pitchFamily="34" charset="0"/>
            </a:endParaRPr>
          </a:p>
        </p:txBody>
      </p:sp>
      <p:sp>
        <p:nvSpPr>
          <p:cNvPr id="16407" name="Rectangle 5"/>
          <p:cNvSpPr>
            <a:spLocks noChangeArrowheads="1"/>
          </p:cNvSpPr>
          <p:nvPr/>
        </p:nvSpPr>
        <p:spPr bwMode="auto">
          <a:xfrm>
            <a:off x="1368425" y="4767263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504108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ošky">
  <a:themeElements>
    <a:clrScheme name="Stupně šedé">
      <a:dk1>
        <a:sysClr val="windowText" lastClr="000000"/>
      </a:dk1>
      <a:lt1>
        <a:sysClr val="window" lastClr="FFFFFF"/>
      </a:lt1>
      <a:dk2>
        <a:srgbClr val="000000"/>
      </a:dk2>
      <a:lt2>
        <a:srgbClr val="F8F8F8"/>
      </a:lt2>
      <a:accent1>
        <a:srgbClr val="DDDDDD"/>
      </a:accent1>
      <a:accent2>
        <a:srgbClr val="B2B2B2"/>
      </a:accent2>
      <a:accent3>
        <a:srgbClr val="969696"/>
      </a:accent3>
      <a:accent4>
        <a:srgbClr val="808080"/>
      </a:accent4>
      <a:accent5>
        <a:srgbClr val="5F5F5F"/>
      </a:accent5>
      <a:accent6>
        <a:srgbClr val="4D4D4D"/>
      </a:accent6>
      <a:hlink>
        <a:srgbClr val="5F5F5F"/>
      </a:hlink>
      <a:folHlink>
        <a:srgbClr val="919191"/>
      </a:folHlink>
    </a:clrScheme>
    <a:fontScheme name="Medián">
      <a:maj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Došky">
      <a:fillStyleLst>
        <a:solidFill>
          <a:schemeClr val="phClr"/>
        </a:solidFill>
        <a:gradFill rotWithShape="1">
          <a:gsLst>
            <a:gs pos="0">
              <a:schemeClr val="phClr">
                <a:tint val="79000"/>
                <a:satMod val="180000"/>
              </a:schemeClr>
            </a:gs>
            <a:gs pos="65000">
              <a:schemeClr val="phClr">
                <a:tint val="52000"/>
                <a:satMod val="250000"/>
              </a:schemeClr>
            </a:gs>
            <a:gs pos="100000">
              <a:schemeClr val="phClr">
                <a:tint val="29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8700000"/>
            </a:lightRig>
          </a:scene3d>
          <a:sp3d contourW="12700" prstMaterial="dkEdge">
            <a:bevelT w="0" h="0" prst="relaxedInset"/>
            <a:contourClr>
              <a:schemeClr val="phClr">
                <a:shade val="65000"/>
                <a:satMod val="15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13200000"/>
            </a:lightRig>
          </a:scene3d>
          <a:sp3d prstMaterial="dkEdge">
            <a:bevelT w="63500" h="50800" prst="relaxedIns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hade val="95000"/>
                <a:satMod val="200000"/>
              </a:schemeClr>
            </a:gs>
            <a:gs pos="53000">
              <a:schemeClr val="phClr">
                <a:shade val="60000"/>
                <a:satMod val="220000"/>
              </a:schemeClr>
            </a:gs>
            <a:gs pos="100000">
              <a:schemeClr val="phClr">
                <a:shade val="45000"/>
                <a:satMod val="22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tint val="83000"/>
                <a:shade val="97000"/>
                <a:satMod val="230000"/>
              </a:schemeClr>
            </a:gs>
            <a:gs pos="100000">
              <a:schemeClr val="phClr">
                <a:shade val="35000"/>
                <a:satMod val="250000"/>
              </a:schemeClr>
            </a:gs>
          </a:gsLst>
          <a:path path="circle">
            <a:fillToRect l="15000" t="50000" r="85000" b="6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Thatch</Template>
  <TotalTime>66</TotalTime>
  <Words>276</Words>
  <Application>Microsoft Office PowerPoint</Application>
  <PresentationFormat>Předvádění na obrazovce (4:3)</PresentationFormat>
  <Paragraphs>69</Paragraphs>
  <Slides>9</Slides>
  <Notes>0</Notes>
  <HiddenSlides>3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Došky</vt:lpstr>
      <vt:lpstr>Prezentace aplikace PowerPoint</vt:lpstr>
      <vt:lpstr>MAKEDONIE I.</vt:lpstr>
      <vt:lpstr>MAKEDONSKÁ NADVLÁDA</vt:lpstr>
      <vt:lpstr>Prezentace aplikace PowerPoint</vt:lpstr>
      <vt:lpstr>FILIP A ALEXANDR</vt:lpstr>
      <vt:lpstr>Říše Alexandra Velikého</vt:lpstr>
      <vt:lpstr>OPAKOVÁNÍ</vt:lpstr>
      <vt:lpstr>Použité zdroje a citace: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ntb</dc:creator>
  <cp:lastModifiedBy>ntb</cp:lastModifiedBy>
  <cp:revision>10</cp:revision>
  <dcterms:created xsi:type="dcterms:W3CDTF">2013-05-19T07:41:32Z</dcterms:created>
  <dcterms:modified xsi:type="dcterms:W3CDTF">2013-05-19T08:47:47Z</dcterms:modified>
</cp:coreProperties>
</file>