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744BFCE-F63A-4F15-A44C-C5E32B468BD2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655ACA1-4B74-489F-9B1F-833808107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493A4-2305-499C-81D1-E418F0907AB4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03050-609F-4D52-A325-342AACBDEA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C2C7A09-DA0E-4361-BCB8-525DC36660EC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3AACEF4-9C4B-4DDC-9D7E-6D9F4A609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167EB-AFC3-434F-946E-F77E6CE61E3E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284F5-FFCA-4FD1-B7A6-BE62FF2A64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9860D-D84C-47B2-B9FB-94FA39DD4E88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405A8-7F1A-4D06-92EB-2BC234EFF1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62F67-63B3-47C4-A210-8784A9B720B6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A5FBB-92F5-4DC7-B9AD-6C9C6ADC8C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F11001-7677-4258-BAE0-4EB074816535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45816-BC3E-47CD-81FE-7AA5DBD7A6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15C2A-4CAB-47BE-A492-E4EA1B892357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08EE4-A7F9-4D44-B7DF-1C56F7F94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5B6517-C42B-40DB-835E-F0CA1CA8D5AE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3925551-4ED9-42AB-8CEB-B838EA3940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77A7A-A0E3-451E-A974-BA40FAE150C0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0AE52-2511-4189-88E6-0014A7FCAC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2ED3FA2-6024-4EF3-A365-93ACB42FA08E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AC21642A-E353-4903-A6BA-C14790D35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CA9AAA1-BD1A-4AB0-B99F-EEC64AA75CBA}" type="datetimeFigureOut">
              <a:rPr lang="cs-CZ"/>
              <a:pPr>
                <a:defRPr/>
              </a:pPr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0B937221-1B27-4784-BD17-EDA44EDDED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7" r:id="rId2"/>
    <p:sldLayoutId id="2147483685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6" r:id="rId9"/>
    <p:sldLayoutId id="2147483683" r:id="rId10"/>
    <p:sldLayoutId id="214748368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lh5.ggpht.com/udJPp3T-uIrJqwahEg5RAvxJbcjLqTfza9XNgO_15KfNtxVCM110nYYQXH7jGK1-Mhu_2g=s133" TargetMode="External"/><Relationship Id="rId13" Type="http://schemas.openxmlformats.org/officeDocument/2006/relationships/hyperlink" Target="http://lh4.ggpht.com/VYuMNA3dEdLhYunHxyakVlXe8rZK18WW7Q1eEG6fbAxCHEnWGI4ISxPvxab6IxyRBFtk=s119" TargetMode="External"/><Relationship Id="rId3" Type="http://schemas.openxmlformats.org/officeDocument/2006/relationships/hyperlink" Target="http://pixabay.com/cs/lentilky-cukrovinky-objektivy-50838/" TargetMode="External"/><Relationship Id="rId7" Type="http://schemas.openxmlformats.org/officeDocument/2006/relationships/hyperlink" Target="http://lh6.ggpht.com/dl7jTn33_Q7K6SUmRiqN1-uI_Uu1Elxcq-4sJg8sPVMnqgu8AcBWgxVwp2ki5igeDt0a63M=s106" TargetMode="External"/><Relationship Id="rId12" Type="http://schemas.openxmlformats.org/officeDocument/2006/relationships/hyperlink" Target="http://lh5.ggpht.com/TsRG1eLbcQXYInfUvLhkZYSbAgJcmKdIstOtFpy3xtusVKz3mUT6cBW87c3-spuw6VvRvA=s119" TargetMode="External"/><Relationship Id="rId2" Type="http://schemas.openxmlformats.org/officeDocument/2006/relationships/hyperlink" Target="http://cs.wikipedia.org/wiki/Soubor:Cz7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6.ggpht.com/iIdTwEzdVUtnYURaQrlBbZpjL-7NSTUExQk69K6-2asPCXJkAhxoFGTvFE5XskNvxCGt=s125" TargetMode="External"/><Relationship Id="rId11" Type="http://schemas.openxmlformats.org/officeDocument/2006/relationships/hyperlink" Target="http://lh3.ggpht.com/tCCQ3SRGS28KrLVSv0wk43BQczCZTR5vMCwkEgao6gmoZo6CuFOUNDeOnVTUddgVTi2R9w=s115" TargetMode="External"/><Relationship Id="rId5" Type="http://schemas.openxmlformats.org/officeDocument/2006/relationships/hyperlink" Target="http://lh5.ggpht.com/Uezx6xq1ZDoQOd6TyGuENN1U06puZJccgiT5aWMo44PtgQtnzgcVknpl8fexIGR8vkaq-w=s128" TargetMode="External"/><Relationship Id="rId10" Type="http://schemas.openxmlformats.org/officeDocument/2006/relationships/hyperlink" Target="http://lh5.ggpht.com/nul03Gy-NnDi9WehKer1KvO1zJxsY0fmGVHWXxhkR-z7HeMZdXH_mLMQTqLQk8-XUOc0wA=s127" TargetMode="External"/><Relationship Id="rId4" Type="http://schemas.openxmlformats.org/officeDocument/2006/relationships/hyperlink" Target="http://www.bilekarpaty.ochranaprirody.cz/wps/wcm/connect/593812004535ff4f9e659e317c0c9b8b/010288_05_027243.jpg?MOD=AJPERES&amp;ContentCache=NONE&amp;CACHEID=593812004535ff4f9e659e317c0c9b8b" TargetMode="External"/><Relationship Id="rId9" Type="http://schemas.openxmlformats.org/officeDocument/2006/relationships/hyperlink" Target="http://lh4.ggpht.com/67bXAkuwG-QGVsgjq6ecXw3Js58-vK7iodVk3Ypk44LcnJut73dO7VTVUjOkwfjh1uoDim8=s1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6" descr="LOGO_obdelni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Group 117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Iva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Drgáčová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VY-32-INOVACE-20-Zlínský kraj-procvičování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90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Spoj, co k sobě patří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4213" y="2420938"/>
            <a:ext cx="3816350" cy="42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i="1">
                <a:latin typeface="Trebuchet MS" pitchFamily="34" charset="0"/>
              </a:rPr>
              <a:t>Rožnov pod Radhoštěm</a:t>
            </a:r>
          </a:p>
          <a:p>
            <a:pPr>
              <a:lnSpc>
                <a:spcPct val="150000"/>
              </a:lnSpc>
            </a:pPr>
            <a:r>
              <a:rPr lang="cs-CZ" i="1">
                <a:latin typeface="Trebuchet MS" pitchFamily="34" charset="0"/>
              </a:rPr>
              <a:t>Radhošť</a:t>
            </a:r>
          </a:p>
          <a:p>
            <a:pPr>
              <a:lnSpc>
                <a:spcPct val="150000"/>
              </a:lnSpc>
            </a:pPr>
            <a:r>
              <a:rPr lang="cs-CZ" i="1">
                <a:latin typeface="Trebuchet MS" pitchFamily="34" charset="0"/>
              </a:rPr>
              <a:t>Velehrad</a:t>
            </a:r>
          </a:p>
          <a:p>
            <a:pPr>
              <a:lnSpc>
                <a:spcPct val="150000"/>
              </a:lnSpc>
            </a:pPr>
            <a:r>
              <a:rPr lang="cs-CZ" i="1">
                <a:latin typeface="Trebuchet MS" pitchFamily="34" charset="0"/>
              </a:rPr>
              <a:t>Luhačovice</a:t>
            </a:r>
          </a:p>
          <a:p>
            <a:pPr>
              <a:lnSpc>
                <a:spcPct val="150000"/>
              </a:lnSpc>
            </a:pPr>
            <a:r>
              <a:rPr lang="cs-CZ" i="1">
                <a:latin typeface="Trebuchet MS" pitchFamily="34" charset="0"/>
              </a:rPr>
              <a:t>Beskydy</a:t>
            </a:r>
          </a:p>
          <a:p>
            <a:pPr>
              <a:lnSpc>
                <a:spcPct val="150000"/>
              </a:lnSpc>
            </a:pPr>
            <a:r>
              <a:rPr lang="cs-CZ" i="1">
                <a:latin typeface="Trebuchet MS" pitchFamily="34" charset="0"/>
              </a:rPr>
              <a:t>Uh. Brod</a:t>
            </a:r>
          </a:p>
          <a:p>
            <a:pPr>
              <a:lnSpc>
                <a:spcPct val="150000"/>
              </a:lnSpc>
            </a:pPr>
            <a:r>
              <a:rPr lang="cs-CZ" i="1">
                <a:latin typeface="Trebuchet MS" pitchFamily="34" charset="0"/>
              </a:rPr>
              <a:t>Brdo</a:t>
            </a:r>
          </a:p>
          <a:p>
            <a:pPr>
              <a:lnSpc>
                <a:spcPct val="150000"/>
              </a:lnSpc>
            </a:pPr>
            <a:r>
              <a:rPr lang="cs-CZ" i="1">
                <a:latin typeface="Trebuchet MS" pitchFamily="34" charset="0"/>
              </a:rPr>
              <a:t>Velké Karlovice</a:t>
            </a:r>
          </a:p>
          <a:p>
            <a:pPr>
              <a:lnSpc>
                <a:spcPct val="150000"/>
              </a:lnSpc>
            </a:pPr>
            <a:r>
              <a:rPr lang="cs-CZ" i="1">
                <a:latin typeface="Trebuchet MS" pitchFamily="34" charset="0"/>
              </a:rPr>
              <a:t>Kroměříž</a:t>
            </a:r>
          </a:p>
          <a:p>
            <a:pPr>
              <a:lnSpc>
                <a:spcPct val="150000"/>
              </a:lnSpc>
            </a:pPr>
            <a:r>
              <a:rPr lang="cs-CZ" i="1">
                <a:latin typeface="Trebuchet MS" pitchFamily="34" charset="0"/>
              </a:rPr>
              <a:t>Květná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140200" y="2492375"/>
            <a:ext cx="3816350" cy="438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>
                <a:latin typeface="Trebuchet MS" pitchFamily="34" charset="0"/>
              </a:rPr>
              <a:t>CHKO </a:t>
            </a:r>
          </a:p>
          <a:p>
            <a:pPr>
              <a:lnSpc>
                <a:spcPct val="150000"/>
              </a:lnSpc>
            </a:pPr>
            <a:r>
              <a:rPr lang="cs-CZ">
                <a:latin typeface="Trebuchet MS" pitchFamily="34" charset="0"/>
              </a:rPr>
              <a:t>nejznámější poutní místo</a:t>
            </a:r>
          </a:p>
          <a:p>
            <a:pPr>
              <a:lnSpc>
                <a:spcPct val="150000"/>
              </a:lnSpc>
            </a:pPr>
            <a:r>
              <a:rPr lang="cs-CZ">
                <a:latin typeface="Trebuchet MS" pitchFamily="34" charset="0"/>
              </a:rPr>
              <a:t>výroba skla</a:t>
            </a:r>
          </a:p>
          <a:p>
            <a:pPr>
              <a:lnSpc>
                <a:spcPct val="150000"/>
              </a:lnSpc>
            </a:pPr>
            <a:r>
              <a:rPr lang="cs-CZ">
                <a:latin typeface="Trebuchet MS" pitchFamily="34" charset="0"/>
              </a:rPr>
              <a:t>valašské muzeum v přírodě</a:t>
            </a:r>
          </a:p>
          <a:p>
            <a:pPr>
              <a:lnSpc>
                <a:spcPct val="150000"/>
              </a:lnSpc>
            </a:pPr>
            <a:r>
              <a:rPr lang="cs-CZ">
                <a:latin typeface="Trebuchet MS" pitchFamily="34" charset="0"/>
              </a:rPr>
              <a:t> výroba zbraní</a:t>
            </a:r>
          </a:p>
          <a:p>
            <a:pPr>
              <a:lnSpc>
                <a:spcPct val="150000"/>
              </a:lnSpc>
            </a:pPr>
            <a:r>
              <a:rPr lang="cs-CZ">
                <a:latin typeface="Trebuchet MS" pitchFamily="34" charset="0"/>
              </a:rPr>
              <a:t> ráj lyžařů</a:t>
            </a:r>
          </a:p>
          <a:p>
            <a:r>
              <a:rPr lang="cs-CZ">
                <a:latin typeface="Trebuchet MS" pitchFamily="34" charset="0"/>
              </a:rPr>
              <a:t> zámek se zahradami zapsanými do   seznamu památek UNESCO</a:t>
            </a:r>
          </a:p>
          <a:p>
            <a:pPr>
              <a:lnSpc>
                <a:spcPct val="150000"/>
              </a:lnSpc>
            </a:pPr>
            <a:r>
              <a:rPr lang="cs-CZ">
                <a:latin typeface="Trebuchet MS" pitchFamily="34" charset="0"/>
              </a:rPr>
              <a:t>pohanský bůh Radegast </a:t>
            </a:r>
          </a:p>
          <a:p>
            <a:pPr>
              <a:lnSpc>
                <a:spcPct val="150000"/>
              </a:lnSpc>
            </a:pPr>
            <a:r>
              <a:rPr lang="cs-CZ">
                <a:latin typeface="Trebuchet MS" pitchFamily="34" charset="0"/>
              </a:rPr>
              <a:t>největší moravské lázně</a:t>
            </a:r>
          </a:p>
          <a:p>
            <a:pPr>
              <a:lnSpc>
                <a:spcPct val="150000"/>
              </a:lnSpc>
            </a:pPr>
            <a:endParaRPr lang="cs-CZ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7239000" cy="4845050"/>
          </a:xfrm>
        </p:spPr>
        <p:txBody>
          <a:bodyPr/>
          <a:lstStyle/>
          <a:p>
            <a:r>
              <a:rPr lang="cs-CZ" smtClean="0"/>
              <a:t>Seřaď města podle počtu obyvatelstva</a:t>
            </a:r>
          </a:p>
          <a:p>
            <a:endParaRPr lang="cs-CZ" smtClean="0"/>
          </a:p>
          <a:p>
            <a:pPr lvl="1">
              <a:buFont typeface="Wingdings 2" pitchFamily="18" charset="2"/>
              <a:buNone/>
            </a:pPr>
            <a:r>
              <a:rPr lang="cs-CZ" smtClean="0"/>
              <a:t>  Otrokovice, Napajedla, Luhačovice, Zlín,         Val. Meziříčí, Kroměříž, Vsetín, Uh. Hradiště,</a:t>
            </a:r>
          </a:p>
          <a:p>
            <a:pPr lvl="1">
              <a:buFont typeface="Wingdings 2" pitchFamily="18" charset="2"/>
              <a:buNone/>
            </a:pPr>
            <a:r>
              <a:rPr lang="cs-CZ" smtClean="0"/>
              <a:t>	Rožnov pod Radhoštěm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stavač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196975"/>
            <a:ext cx="1905000" cy="275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Zástupný symbol pro obsah 3" descr="solo1.jpg.bmp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48038" y="1196975"/>
            <a:ext cx="4537075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Skanzen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4149725"/>
            <a:ext cx="3600450" cy="244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Barum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1638" y="4076700"/>
            <a:ext cx="38163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67544" y="404664"/>
            <a:ext cx="7067128" cy="73269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Poznej obrázek a urči k čemu patří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 descr="CZ_75_P-02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836613"/>
            <a:ext cx="3594100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Lentilky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908050"/>
            <a:ext cx="3384550" cy="226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Zástupný symbol pro obsah 3" descr="medved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3860800"/>
            <a:ext cx="3954463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Zástupný symbol pro obsah 4" descr="škrpál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7538" y="3716338"/>
            <a:ext cx="3457575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Zástupný symbol pro obsah 3" descr="SklarnyKvetna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654050"/>
            <a:ext cx="3744912" cy="263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" descr="Poustevn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692150"/>
            <a:ext cx="3487737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5" descr="ZamekKromeriz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7538" y="3573463"/>
            <a:ext cx="3641725" cy="270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036" y="3717032"/>
            <a:ext cx="3673474" cy="2171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517" name="Group 61"/>
          <p:cNvGraphicFramePr>
            <a:graphicFrameLocks noGrp="1"/>
          </p:cNvGraphicFramePr>
          <p:nvPr/>
        </p:nvGraphicFramePr>
        <p:xfrm>
          <a:off x="0" y="549275"/>
          <a:ext cx="8027988" cy="4791710"/>
        </p:xfrm>
        <a:graphic>
          <a:graphicData uri="http://schemas.openxmlformats.org/drawingml/2006/table">
            <a:tbl>
              <a:tblPr/>
              <a:tblGrid>
                <a:gridCol w="611188"/>
                <a:gridCol w="1512887"/>
                <a:gridCol w="1368425"/>
                <a:gridCol w="1871663"/>
                <a:gridCol w="1223962"/>
                <a:gridCol w="1439863"/>
              </a:tblGrid>
              <a:tr h="6127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96B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96B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96B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96B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96B0"/>
                    </a:solidFill>
                  </a:tcPr>
                </a:tc>
              </a:tr>
              <a:tr h="6127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D7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muzeum J.A.K.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hrad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památka UNESCO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zoo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orchideje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7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D7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Vincentka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Zlín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archeoskanzen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Památník Velké Moravy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Kunovice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D7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nejvyšší bod Zlínského kraje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vinice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CHKO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Čertův mlýn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arcibiskupský zámek se zahradami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7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D7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letecké muzeum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Staré Město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krajské město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Chřiby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klárny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7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D7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Bílé Karpaty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Luhačovice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Uherskohradišťsko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Uh. Brod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Beskydy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7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D7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Květná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horolezectví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Modrá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Buchlov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Lešná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9515" name="TextovéPole 3"/>
          <p:cNvSpPr txBox="1">
            <a:spLocks noChangeArrowheads="1"/>
          </p:cNvSpPr>
          <p:nvPr/>
        </p:nvSpPr>
        <p:spPr bwMode="auto">
          <a:xfrm>
            <a:off x="0" y="6021388"/>
            <a:ext cx="78486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Trebuchet MS" pitchFamily="34" charset="0"/>
              </a:rPr>
              <a:t>Žák hlásí souřadnice (např. B1) a vyvolaný odpovídá tím, co k heslu patří (D6)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5184576"/>
          </a:xfrm>
        </p:spPr>
        <p:txBody>
          <a:bodyPr/>
          <a:lstStyle/>
          <a:p>
            <a:r>
              <a:rPr lang="cs-CZ" sz="1200" b="1" dirty="0" smtClean="0">
                <a:hlinkClick r:id="rId2"/>
              </a:rPr>
              <a:t>http</a:t>
            </a:r>
            <a:r>
              <a:rPr lang="cs-CZ" sz="1200" b="1" dirty="0">
                <a:hlinkClick r:id="rId2"/>
              </a:rPr>
              <a:t>://</a:t>
            </a:r>
            <a:r>
              <a:rPr lang="cs-CZ" sz="1200" b="1" dirty="0" smtClean="0">
                <a:hlinkClick r:id="rId2"/>
              </a:rPr>
              <a:t>cs.wikipedia.org/wiki/Soubor:Cz75.jpg</a:t>
            </a:r>
            <a:endParaRPr lang="cs-CZ" sz="1200" b="1" dirty="0" smtClean="0"/>
          </a:p>
          <a:p>
            <a:r>
              <a:rPr lang="cs-CZ" sz="1200" b="1" dirty="0" smtClean="0">
                <a:hlinkClick r:id="rId3"/>
              </a:rPr>
              <a:t>http</a:t>
            </a:r>
            <a:r>
              <a:rPr lang="cs-CZ" sz="1200" b="1" dirty="0">
                <a:hlinkClick r:id="rId3"/>
              </a:rPr>
              <a:t>://pixabay.com/cs/lentilky-cukrovinky-objektivy-50838</a:t>
            </a:r>
            <a:r>
              <a:rPr lang="cs-CZ" sz="1200" b="1" dirty="0" smtClean="0">
                <a:hlinkClick r:id="rId3"/>
              </a:rPr>
              <a:t>/</a:t>
            </a:r>
            <a:endParaRPr lang="cs-CZ" sz="1200" b="1" dirty="0" smtClean="0"/>
          </a:p>
          <a:p>
            <a:r>
              <a:rPr lang="cs-CZ" sz="1200" b="1" dirty="0" smtClean="0">
                <a:hlinkClick r:id="rId4"/>
              </a:rPr>
              <a:t>http</a:t>
            </a:r>
            <a:r>
              <a:rPr lang="cs-CZ" sz="1200" b="1" dirty="0">
                <a:hlinkClick r:id="rId4"/>
              </a:rPr>
              <a:t>://</a:t>
            </a:r>
            <a:r>
              <a:rPr lang="cs-CZ" sz="1200" b="1" dirty="0" smtClean="0">
                <a:hlinkClick r:id="rId4"/>
              </a:rPr>
              <a:t>www.bilekarpaty.ochranaprirody.cz/wps/wcm/connect/593812004535ff4f9e659e317c0c9b8b/010288_05_027243.jpg?MOD=AJPERES&amp;ContentCache=NONE&amp;CACHEID=593812004535ff4f9e659e317c0c9b8b</a:t>
            </a:r>
            <a:endParaRPr lang="cs-CZ" sz="1200" b="1" dirty="0" smtClean="0"/>
          </a:p>
          <a:p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lh5.ggpht.com/Uezx6xq1ZDoQOd6TyGuENN1U06puZJccgiT5aWMo44PtgQtnzgcVknpl8fexIGR8vkaq-w=s128</a:t>
            </a:r>
            <a:endParaRPr lang="cs-CZ" sz="1200" b="1" dirty="0" smtClean="0"/>
          </a:p>
          <a:p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lh6.ggpht.com/iIdTwEzdVUtnYURaQrlBbZpjL-7NSTUExQk69K6-2asPCXJkAhxoFGTvFE5XskNvxCGt=s125</a:t>
            </a:r>
            <a:endParaRPr lang="cs-CZ" sz="1200" b="1" dirty="0" smtClean="0"/>
          </a:p>
          <a:p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lh6.ggpht.com/dl7jTn33_Q7K6SUmRiqN1-uI_Uu1Elxcq-4sJg8sPVMnqgu8AcBWgxVwp2ki5igeDt0a63M=s106</a:t>
            </a:r>
            <a:endParaRPr lang="cs-CZ" sz="1200" b="1" dirty="0" smtClean="0"/>
          </a:p>
          <a:p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lh5.ggpht.com/udJPp3T-uIrJqwahEg5RAvxJbcjLqTfza9XNgO_15KfNtxVCM110nYYQXH7jGK1-Mhu_2g=s133</a:t>
            </a:r>
            <a:endParaRPr lang="cs-CZ" sz="1200" b="1" dirty="0" smtClean="0"/>
          </a:p>
          <a:p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lh4.ggpht.com/67bXAkuwG-QGVsgjq6ecXw3Js58-vK7iodVk3Ypk44LcnJut73dO7VTVUjOkwfjh1uoDim8=s104</a:t>
            </a:r>
            <a:endParaRPr lang="cs-CZ" sz="1200" b="1" dirty="0" smtClean="0"/>
          </a:p>
          <a:p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lh5.ggpht.com/nul03Gy-NnDi9WehKer1KvO1zJxsY0fmGVHWXxhkR-z7HeMZdXH_mLMQTqLQk8-XUOc0wA=s127</a:t>
            </a:r>
            <a:endParaRPr lang="cs-CZ" sz="1200" b="1" dirty="0" smtClean="0"/>
          </a:p>
          <a:p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lh3.ggpht.com/tCCQ3SRGS28KrLVSv0wk43BQczCZTR5vMCwkEgao6gmoZo6CuFOUNDeOnVTUddgVTi2R9w=s115</a:t>
            </a:r>
            <a:endParaRPr lang="cs-CZ" sz="1200" b="1" dirty="0" smtClean="0"/>
          </a:p>
          <a:p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lh5.ggpht.com/TsRG1eLbcQXYInfUvLhkZYSbAgJcmKdIstOtFpy3xtusVKz3mUT6cBW87c3-spuw6VvRvA=s119</a:t>
            </a:r>
            <a:endParaRPr lang="cs-CZ" sz="1200" b="1" dirty="0" smtClean="0"/>
          </a:p>
          <a:p>
            <a:r>
              <a:rPr lang="cs-CZ" sz="1200" b="1" dirty="0">
                <a:hlinkClick r:id="rId13"/>
              </a:rPr>
              <a:t>http://</a:t>
            </a:r>
            <a:r>
              <a:rPr lang="cs-CZ" sz="1200" b="1" dirty="0" smtClean="0">
                <a:hlinkClick r:id="rId13"/>
              </a:rPr>
              <a:t>lh4.ggpht.com/VYuMNA3dEdLhYunHxyakVlXe8rZK18WW7Q1eEG6fbAxCHEnWGI4ISxPvxab6IxyRBFtk=s119</a:t>
            </a:r>
            <a:endParaRPr lang="cs-CZ" sz="1200" b="1" dirty="0" smtClean="0"/>
          </a:p>
          <a:p>
            <a:endParaRPr lang="cs-CZ" sz="1200" b="1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64051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111</TotalTime>
  <Words>241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Prezentace aplikace PowerPoint</vt:lpstr>
      <vt:lpstr>Procvičování</vt:lpstr>
      <vt:lpstr>Prezentace aplikace PowerPoint</vt:lpstr>
      <vt:lpstr>Poznej obrázek a urči k čemu patří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User</cp:lastModifiedBy>
  <cp:revision>21</cp:revision>
  <dcterms:created xsi:type="dcterms:W3CDTF">2011-11-27T13:51:38Z</dcterms:created>
  <dcterms:modified xsi:type="dcterms:W3CDTF">2013-05-19T14:21:11Z</dcterms:modified>
</cp:coreProperties>
</file>