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9"/>
  </p:notesMasterIdLst>
  <p:handoutMasterIdLst>
    <p:handoutMasterId r:id="rId10"/>
  </p:handoutMasterIdLst>
  <p:sldIdLst>
    <p:sldId id="257" r:id="rId2"/>
    <p:sldId id="267" r:id="rId3"/>
    <p:sldId id="260" r:id="rId4"/>
    <p:sldId id="264" r:id="rId5"/>
    <p:sldId id="265" r:id="rId6"/>
    <p:sldId id="266" r:id="rId7"/>
    <p:sldId id="259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980A0F85-3D2C-41F7-A4A1-66050D99F30D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6F1B2CD-A5B6-44D2-909D-CCE9B2988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20833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C5D82011-148A-44CE-AEBA-8F45B55858F4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5422331-C18E-4847-BFB2-21C34E3AA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62596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dirty="0" smtClean="0"/>
              <a:t>Poznámky: </a:t>
            </a:r>
          </a:p>
          <a:p>
            <a:pPr eaLnBrk="1" hangingPunct="1"/>
            <a:r>
              <a:rPr lang="cs-CZ" i="1" dirty="0" smtClean="0"/>
              <a:t>Žáci </a:t>
            </a:r>
            <a:r>
              <a:rPr lang="cs-CZ" i="1" dirty="0" smtClean="0">
                <a:latin typeface="Arial" charset="0"/>
              </a:rPr>
              <a:t>komunikují mezi sebou a hledají </a:t>
            </a:r>
            <a:r>
              <a:rPr lang="cs-CZ" i="1" dirty="0" smtClean="0"/>
              <a:t> odpovědi na zadané otázky. V případě záporné odpovědi se snaží ve spolupráci s vyučujícím najít správnou odpověď. </a:t>
            </a:r>
          </a:p>
          <a:p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 txBox="1">
            <a:spLocks noGrp="1"/>
          </p:cNvSpPr>
          <p:nvPr/>
        </p:nvSpPr>
        <p:spPr bwMode="auto">
          <a:xfrm>
            <a:off x="0" y="6513513"/>
            <a:ext cx="4213225" cy="3429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804E2B-7084-4733-B464-950A1CF41F4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663B9D-88E1-4DA7-883C-895C4829A9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99B848-770B-4CE4-92ED-C1AB63B3B9E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C1FD29-67C6-4F6E-B5FE-A3564F9D789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8F8556-8ECA-48E7-B7EE-97DC06D478C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D6BC33-F6C4-4881-A592-EB8FB6D8A7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ACBDDE-41D0-409F-8AC8-DF59DC8FD5D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A26E8C-AF99-4F19-8ABB-A31368EDAC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649179-35FB-4B88-869C-6B96CBD7DAF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072FF1-E001-4E86-9A16-131ECCB752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BC5599-939B-4E11-AB24-AF8613D369F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C371FF-9C92-4C8C-98ED-D84C0B53B0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1D4252-BF2B-4A99-BD7E-F6751C725D9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48DCEC-64D4-47A7-9970-DC77BBA89E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A292DA-3BCB-4518-8BEC-1B5DE6354FD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AE08A0-F674-442C-AAFB-5002989A95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8597AD-DE32-4389-8A19-A9BDF0C43DD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227C71-414D-4A49-8494-D6F8F2D7F8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AA9835-6434-4DD1-9721-517A19E5ACD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60F8DC-55FC-4150-8F6C-25E567201F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3685DF-AA56-4E13-AAC1-2E694FF996B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2060DF-8966-4ADC-8CF7-74A5DDFE53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0BAA34D-FAD2-4631-9410-962820F2321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2B959B5-5B7F-490C-A9E5-46DE014F4D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Vláknina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význam vlákniny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86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Vláknina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Vláknina pomáhá tělu odstraňovat některé škodlivé látky.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Vláknina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2.Vláknina je obsažena v libovém mase.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Vláknina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Vláknina je obsažena ve výrobcích z celozrnné mouky. </a:t>
            </a:r>
          </a:p>
          <a:p>
            <a:r>
              <a:rPr lang="cs-CZ" smtClean="0">
                <a:effectLst/>
              </a:rPr>
              <a:t>Ano.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Vláknina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Vlákninu obsahuje zelenina a ovoce.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" name="Zástupný symbol pro zápatí 2"/>
          <p:cNvSpPr txBox="1">
            <a:spLocks noGrp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t>Moderní škola 2011, CZ.1.07/1.4.00/21.1692</a:t>
            </a:r>
          </a:p>
        </p:txBody>
      </p:sp>
      <p:sp>
        <p:nvSpPr>
          <p:cNvPr id="20485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charset="0"/>
                <a:cs typeface="Tahoma" charset="0"/>
              </a:rPr>
              <a:t>Citace:  </a:t>
            </a:r>
          </a:p>
          <a:p>
            <a:r>
              <a:rPr lang="cs-CZ" sz="1500" dirty="0">
                <a:latin typeface="Tahoma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charset="0"/>
              <a:cs typeface="Tahoma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charset="0"/>
              <a:cs typeface="Tahoma" charset="0"/>
            </a:endParaRPr>
          </a:p>
        </p:txBody>
      </p:sp>
      <p:pic>
        <p:nvPicPr>
          <p:cNvPr id="2048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266</Words>
  <Application>Microsoft Office PowerPoint</Application>
  <PresentationFormat>Předvádění na obrazovce (4:3)</PresentationFormat>
  <Paragraphs>46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Vláknina</vt:lpstr>
      <vt:lpstr>Vláknina</vt:lpstr>
      <vt:lpstr>Vláknina</vt:lpstr>
      <vt:lpstr>Vláknina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39</cp:revision>
  <dcterms:created xsi:type="dcterms:W3CDTF">2011-05-26T14:17:08Z</dcterms:created>
  <dcterms:modified xsi:type="dcterms:W3CDTF">2011-12-10T14:15:50Z</dcterms:modified>
</cp:coreProperties>
</file>