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2" r:id="rId2"/>
    <p:sldId id="263" r:id="rId3"/>
    <p:sldId id="256" r:id="rId4"/>
    <p:sldId id="261" r:id="rId5"/>
    <p:sldId id="257" r:id="rId6"/>
    <p:sldId id="259" r:id="rId7"/>
    <p:sldId id="260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1A12E7-AF25-4962-8C70-944FF1541D75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1B3C60-24A0-4FCE-820B-9A5B82D0D5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19666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1B3C60-24A0-4FCE-820B-9A5B82D0D52F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15270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EU_location_CZE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smtClean="0"/>
              <a:t>VY_52_INOVACE_37_Poloha ČR</a:t>
            </a:r>
            <a:endParaRPr lang="cs-CZ" sz="3200" b="1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208347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Základní </a:t>
            </a:r>
            <a:r>
              <a:rPr lang="cs-CZ" dirty="0"/>
              <a:t>škola, 2. stupeň.</a:t>
            </a:r>
          </a:p>
          <a:p>
            <a:r>
              <a:rPr lang="cs-CZ" dirty="0" smtClean="0"/>
              <a:t>Žáci se seznámí s polohou ČR v rámci Evropy a s důsledky v oblasti přírodní, politické a ekonomické.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7437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 ČR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1268760"/>
            <a:ext cx="8424936" cy="4857403"/>
          </a:xfrm>
        </p:spPr>
        <p:txBody>
          <a:bodyPr/>
          <a:lstStyle/>
          <a:p>
            <a:r>
              <a:rPr lang="cs-CZ" dirty="0" smtClean="0"/>
              <a:t>ČR je vnitrozemský evropský </a:t>
            </a:r>
            <a:r>
              <a:rPr lang="cs-CZ" dirty="0" smtClean="0"/>
              <a:t>stát.</a:t>
            </a:r>
            <a:endParaRPr lang="cs-CZ" dirty="0" smtClean="0"/>
          </a:p>
          <a:p>
            <a:r>
              <a:rPr lang="cs-CZ" i="1" dirty="0" smtClean="0">
                <a:solidFill>
                  <a:srgbClr val="7030A0"/>
                </a:solidFill>
              </a:rPr>
              <a:t>Najdi na mapě Evropy další vnitrozemské země.</a:t>
            </a:r>
          </a:p>
          <a:p>
            <a:endParaRPr lang="cs-CZ" dirty="0" smtClean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2469259"/>
            <a:ext cx="5826224" cy="4369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0380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784976" cy="5001419"/>
          </a:xfrm>
        </p:spPr>
        <p:txBody>
          <a:bodyPr/>
          <a:lstStyle/>
          <a:p>
            <a:r>
              <a:rPr lang="cs-CZ" dirty="0"/>
              <a:t>Zeměpisná šířka cca 48</a:t>
            </a:r>
            <a:r>
              <a:rPr lang="cs-CZ" dirty="0" smtClean="0"/>
              <a:t>° – </a:t>
            </a:r>
            <a:r>
              <a:rPr lang="cs-CZ" dirty="0"/>
              <a:t>51° s</a:t>
            </a:r>
            <a:r>
              <a:rPr lang="cs-CZ" dirty="0" smtClean="0"/>
              <a:t>. š</a:t>
            </a:r>
            <a:r>
              <a:rPr lang="cs-CZ" dirty="0"/>
              <a:t>., tj. cca 300 </a:t>
            </a:r>
            <a:r>
              <a:rPr lang="cs-CZ" dirty="0" smtClean="0"/>
              <a:t>km.</a:t>
            </a:r>
            <a:endParaRPr lang="cs-CZ" dirty="0"/>
          </a:p>
          <a:p>
            <a:r>
              <a:rPr lang="cs-CZ" dirty="0"/>
              <a:t>Zeměpisná délka cca 12</a:t>
            </a:r>
            <a:r>
              <a:rPr lang="cs-CZ" dirty="0" smtClean="0"/>
              <a:t>° - </a:t>
            </a:r>
            <a:r>
              <a:rPr lang="cs-CZ" dirty="0"/>
              <a:t>19</a:t>
            </a:r>
            <a:r>
              <a:rPr lang="cs-CZ" dirty="0" smtClean="0"/>
              <a:t>° v. d</a:t>
            </a:r>
            <a:r>
              <a:rPr lang="cs-CZ" dirty="0"/>
              <a:t>., tj. cca 500 </a:t>
            </a:r>
            <a:r>
              <a:rPr lang="cs-CZ" dirty="0" smtClean="0"/>
              <a:t>km.</a:t>
            </a:r>
            <a:endParaRPr lang="cs-CZ" dirty="0"/>
          </a:p>
          <a:p>
            <a:endParaRPr lang="cs-CZ" dirty="0"/>
          </a:p>
          <a:p>
            <a:r>
              <a:rPr lang="cs-CZ" dirty="0"/>
              <a:t>Nejkratší vzdálenost k moři cca 330 </a:t>
            </a:r>
            <a:r>
              <a:rPr lang="cs-CZ" dirty="0" smtClean="0"/>
              <a:t>km.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3921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Důsledky polohy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b="1" u="sng" dirty="0" smtClean="0"/>
              <a:t>1. Přírodního rázu</a:t>
            </a:r>
          </a:p>
          <a:p>
            <a:r>
              <a:rPr lang="cs-CZ" b="1" dirty="0" smtClean="0"/>
              <a:t>Mírné podnebí </a:t>
            </a:r>
            <a:r>
              <a:rPr lang="cs-CZ" dirty="0" smtClean="0"/>
              <a:t>– střídání čtyř ročních období, lokální odlišnosti způsobeny hlavně nadmořskou </a:t>
            </a:r>
            <a:r>
              <a:rPr lang="cs-CZ" dirty="0" smtClean="0"/>
              <a:t>výškou.</a:t>
            </a:r>
            <a:endParaRPr lang="cs-CZ" dirty="0" smtClean="0"/>
          </a:p>
          <a:p>
            <a:r>
              <a:rPr lang="cs-CZ" b="1" dirty="0" smtClean="0"/>
              <a:t>Pramenná oblast </a:t>
            </a:r>
            <a:r>
              <a:rPr lang="cs-CZ" dirty="0" smtClean="0"/>
              <a:t>- </a:t>
            </a:r>
            <a:r>
              <a:rPr lang="cs-CZ" dirty="0" smtClean="0"/>
              <a:t>velké řeky odvádí vodu do moře Severního, Baltského a </a:t>
            </a:r>
            <a:r>
              <a:rPr lang="cs-CZ" dirty="0" smtClean="0"/>
              <a:t>Černého.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3573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Důsledky polohy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/>
              <a:t>2. Hospodářské</a:t>
            </a:r>
            <a:endParaRPr lang="cs-CZ" b="1" u="sng" dirty="0" smtClean="0"/>
          </a:p>
          <a:p>
            <a:r>
              <a:rPr lang="cs-CZ" b="1" dirty="0" smtClean="0"/>
              <a:t>Tranzitní </a:t>
            </a:r>
            <a:r>
              <a:rPr lang="cs-CZ" b="1" dirty="0" smtClean="0"/>
              <a:t>země </a:t>
            </a:r>
            <a:r>
              <a:rPr lang="cs-CZ" dirty="0" smtClean="0"/>
              <a:t>- </a:t>
            </a:r>
            <a:r>
              <a:rPr lang="cs-CZ" dirty="0" smtClean="0"/>
              <a:t>přes ČR vedou důležité železnice a silnice spojující  další státy </a:t>
            </a:r>
            <a:r>
              <a:rPr lang="cs-CZ" dirty="0" smtClean="0"/>
              <a:t>Evropy.</a:t>
            </a:r>
            <a:endParaRPr lang="cs-CZ" dirty="0" smtClean="0"/>
          </a:p>
          <a:p>
            <a:r>
              <a:rPr lang="cs-CZ" i="1" dirty="0">
                <a:solidFill>
                  <a:srgbClr val="7030A0"/>
                </a:solidFill>
              </a:rPr>
              <a:t>N</a:t>
            </a:r>
            <a:r>
              <a:rPr lang="cs-CZ" i="1" dirty="0" smtClean="0">
                <a:solidFill>
                  <a:srgbClr val="7030A0"/>
                </a:solidFill>
              </a:rPr>
              <a:t>a základě vlastních zkušeností od nás i z ciziny diskutujte o kvalitě dopravních cest v ČR.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238543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Důsledky polohy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/>
              <a:t>3. Vojensko-politické</a:t>
            </a:r>
            <a:endParaRPr lang="cs-CZ" sz="4000" b="1" u="sng" dirty="0"/>
          </a:p>
          <a:p>
            <a:r>
              <a:rPr lang="cs-CZ" dirty="0" smtClean="0"/>
              <a:t>V minulosti (před rokem 1989) byla ČR hraniční zónou mezi východní a západní </a:t>
            </a:r>
            <a:r>
              <a:rPr lang="cs-CZ" dirty="0" smtClean="0"/>
              <a:t>Evropou.</a:t>
            </a:r>
            <a:endParaRPr lang="cs-CZ" dirty="0" smtClean="0"/>
          </a:p>
          <a:p>
            <a:r>
              <a:rPr lang="cs-CZ" dirty="0" smtClean="0"/>
              <a:t>Dnes součástí EU a </a:t>
            </a:r>
            <a:r>
              <a:rPr lang="cs-CZ" dirty="0" smtClean="0"/>
              <a:t>NATO.</a:t>
            </a:r>
            <a:endParaRPr lang="cs-CZ" dirty="0" smtClean="0"/>
          </a:p>
          <a:p>
            <a:r>
              <a:rPr lang="cs-CZ" i="1" dirty="0" smtClean="0">
                <a:solidFill>
                  <a:srgbClr val="7030A0"/>
                </a:solidFill>
              </a:rPr>
              <a:t>Co víte a snahách NATO umístit na našem území svá zařízení?</a:t>
            </a:r>
            <a:endParaRPr lang="cs-CZ" i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4429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endParaRPr lang="cs-CZ" dirty="0">
              <a:hlinkClick r:id="rId2"/>
            </a:endParaRPr>
          </a:p>
          <a:p>
            <a:r>
              <a:rPr lang="cs-CZ" dirty="0" smtClean="0"/>
              <a:t>Zdroje obrázků:</a:t>
            </a:r>
          </a:p>
          <a:p>
            <a:r>
              <a:rPr lang="cs-CZ" dirty="0"/>
              <a:t>http://</a:t>
            </a:r>
            <a:r>
              <a:rPr lang="cs-CZ" dirty="0" smtClean="0"/>
              <a:t>cs.wikipedia.org/wiki/Soubor:EU_location_CZE.png  </a:t>
            </a:r>
            <a:r>
              <a:rPr lang="en-US" sz="2800" dirty="0" smtClean="0"/>
              <a:t>[ </a:t>
            </a:r>
            <a:r>
              <a:rPr lang="en-US" sz="2800" dirty="0" err="1" smtClean="0"/>
              <a:t>citov</a:t>
            </a:r>
            <a:r>
              <a:rPr lang="cs-CZ" sz="2800" dirty="0" smtClean="0"/>
              <a:t>á</a:t>
            </a:r>
            <a:r>
              <a:rPr lang="en-US" sz="2800" dirty="0" smtClean="0"/>
              <a:t>no</a:t>
            </a:r>
            <a:r>
              <a:rPr lang="cs-CZ" sz="2800" dirty="0" smtClean="0"/>
              <a:t> 10.8. 2011</a:t>
            </a:r>
            <a:r>
              <a:rPr lang="en-US" sz="2800" dirty="0" smtClean="0"/>
              <a:t> 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3700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290</TotalTime>
  <Words>226</Words>
  <Application>Microsoft Office PowerPoint</Application>
  <PresentationFormat>Předvádění na obrazovce (4:3)</PresentationFormat>
  <Paragraphs>28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VY_52_INOVACE_37_Poloha ČR</vt:lpstr>
      <vt:lpstr>Prezentace aplikace PowerPoint</vt:lpstr>
      <vt:lpstr>Poloha ČR</vt:lpstr>
      <vt:lpstr>Prezentace aplikace PowerPoint</vt:lpstr>
      <vt:lpstr>Důsledky polohy</vt:lpstr>
      <vt:lpstr>Důsledky polohy</vt:lpstr>
      <vt:lpstr>Důsledky polohy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Poloha ČR</dc:title>
  <dc:creator>Vagnerova</dc:creator>
  <cp:lastModifiedBy>Martin Králík</cp:lastModifiedBy>
  <cp:revision>14</cp:revision>
  <dcterms:created xsi:type="dcterms:W3CDTF">2011-12-26T17:00:20Z</dcterms:created>
  <dcterms:modified xsi:type="dcterms:W3CDTF">2012-03-13T21:45:29Z</dcterms:modified>
</cp:coreProperties>
</file>