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56" r:id="rId4"/>
    <p:sldId id="260" r:id="rId5"/>
    <p:sldId id="257" r:id="rId6"/>
    <p:sldId id="261" r:id="rId7"/>
    <p:sldId id="258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smtClean="0"/>
              <a:t>VY_52_INOVACE_38_Vývoj státního území</a:t>
            </a:r>
            <a:endParaRPr lang="cs-CZ" sz="3200" b="1" dirty="0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08347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Základní </a:t>
            </a:r>
            <a:r>
              <a:rPr lang="cs-CZ" dirty="0"/>
              <a:t>škola, 2. stupeň.</a:t>
            </a:r>
          </a:p>
          <a:p>
            <a:r>
              <a:rPr lang="cs-CZ" dirty="0" smtClean="0"/>
              <a:t>Žáci se seznámí s vývojem rozlohy státního území ČR v souvislosti s významnými historickými událostmi.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0681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Vývoj státního území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Podle </a:t>
            </a:r>
            <a:r>
              <a:rPr lang="cs-CZ" b="1" dirty="0"/>
              <a:t>keltského kmene </a:t>
            </a:r>
            <a:r>
              <a:rPr lang="cs-CZ" dirty="0" smtClean="0"/>
              <a:t>Bojů dostaly </a:t>
            </a:r>
            <a:r>
              <a:rPr lang="cs-CZ" dirty="0"/>
              <a:t>české země latinský </a:t>
            </a:r>
            <a:r>
              <a:rPr lang="cs-CZ" dirty="0" smtClean="0"/>
              <a:t>název</a:t>
            </a:r>
            <a:endParaRPr lang="cs-CZ" dirty="0" smtClean="0"/>
          </a:p>
          <a:p>
            <a:r>
              <a:rPr lang="cs-CZ" dirty="0" smtClean="0"/>
              <a:t> </a:t>
            </a:r>
            <a:r>
              <a:rPr lang="cs-CZ" b="1" dirty="0" err="1" smtClean="0">
                <a:solidFill>
                  <a:schemeClr val="tx2"/>
                </a:solidFill>
              </a:rPr>
              <a:t>Boiohaemum</a:t>
            </a:r>
            <a:endParaRPr lang="cs-CZ" b="1" dirty="0" smtClean="0">
              <a:solidFill>
                <a:schemeClr val="tx2"/>
              </a:solidFill>
            </a:endParaRPr>
          </a:p>
          <a:p>
            <a:r>
              <a:rPr lang="cs-CZ" dirty="0" smtClean="0"/>
              <a:t>V 7. stol. </a:t>
            </a:r>
            <a:r>
              <a:rPr lang="cs-CZ" b="1" dirty="0" smtClean="0"/>
              <a:t>Sámova říše</a:t>
            </a:r>
          </a:p>
          <a:p>
            <a:pPr marL="0" indent="0">
              <a:buNone/>
            </a:pPr>
            <a:r>
              <a:rPr lang="cs-CZ" dirty="0" smtClean="0"/>
              <a:t>	 – Slované</a:t>
            </a:r>
          </a:p>
          <a:p>
            <a:r>
              <a:rPr lang="cs-CZ" dirty="0" smtClean="0"/>
              <a:t>V. 9. stol. </a:t>
            </a:r>
            <a:r>
              <a:rPr lang="cs-CZ" b="1" dirty="0" smtClean="0"/>
              <a:t>Velkomoravská 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říše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148109"/>
            <a:ext cx="3784296" cy="3477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920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cs-CZ" dirty="0"/>
              <a:t>V 13. a 14. stol. Příchod Němců do pohraničí</a:t>
            </a:r>
          </a:p>
          <a:p>
            <a:r>
              <a:rPr lang="cs-CZ" dirty="0"/>
              <a:t>17. stol. germanizace -  po bitvě na Bílé hoře</a:t>
            </a:r>
          </a:p>
          <a:p>
            <a:r>
              <a:rPr lang="cs-CZ" dirty="0"/>
              <a:t>1867 – 1918 </a:t>
            </a:r>
            <a:r>
              <a:rPr lang="cs-CZ" b="1" dirty="0"/>
              <a:t>Rakousko - Uhersko 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355931"/>
            <a:ext cx="3689399" cy="3931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592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Vývoj ve 20.stol.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84576"/>
          </a:xfrm>
        </p:spPr>
        <p:txBody>
          <a:bodyPr>
            <a:normAutofit/>
          </a:bodyPr>
          <a:lstStyle/>
          <a:p>
            <a:r>
              <a:rPr lang="cs-CZ" dirty="0" smtClean="0"/>
              <a:t>Po konci 1. světové války r. 1918 vznikla samostatná </a:t>
            </a:r>
            <a:r>
              <a:rPr lang="cs-CZ" b="1" dirty="0" smtClean="0"/>
              <a:t>Československá republika </a:t>
            </a:r>
            <a:r>
              <a:rPr lang="cs-CZ" dirty="0" smtClean="0"/>
              <a:t>– její součástí byly Čechy, Morava, Slezsko a Podkarpatská </a:t>
            </a:r>
            <a:r>
              <a:rPr lang="cs-CZ" dirty="0" smtClean="0"/>
              <a:t>Rus.</a:t>
            </a:r>
            <a:endParaRPr lang="cs-CZ" dirty="0" smtClean="0"/>
          </a:p>
          <a:p>
            <a:endParaRPr lang="cs-CZ" dirty="0" smtClean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03376"/>
            <a:ext cx="7812360" cy="3554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526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cs-CZ" dirty="0"/>
              <a:t>1939 – pohraniční Sudety zabrány Němci, vnitrozemí přeměněno na </a:t>
            </a:r>
            <a:r>
              <a:rPr lang="cs-CZ" b="1" dirty="0"/>
              <a:t>Protektorát Čechy a Morava</a:t>
            </a:r>
            <a:r>
              <a:rPr lang="cs-CZ" dirty="0"/>
              <a:t>, na  Slovensku vznikl samostatný fašistický </a:t>
            </a:r>
            <a:r>
              <a:rPr lang="cs-CZ" dirty="0" smtClean="0"/>
              <a:t>stát.</a:t>
            </a:r>
            <a:endParaRPr lang="cs-CZ" dirty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420888"/>
            <a:ext cx="7277100" cy="409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968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 fontScale="92500"/>
          </a:bodyPr>
          <a:lstStyle/>
          <a:p>
            <a:r>
              <a:rPr lang="cs-CZ" dirty="0"/>
              <a:t>1945 – po osvobození obnovena </a:t>
            </a:r>
            <a:r>
              <a:rPr lang="cs-CZ" b="1" dirty="0"/>
              <a:t>Československá republika</a:t>
            </a:r>
            <a:r>
              <a:rPr lang="cs-CZ" dirty="0"/>
              <a:t> (bez Podkarpatské Rusi)</a:t>
            </a:r>
          </a:p>
          <a:p>
            <a:endParaRPr lang="cs-CZ" dirty="0" smtClean="0"/>
          </a:p>
          <a:p>
            <a:r>
              <a:rPr lang="cs-CZ" dirty="0" smtClean="0"/>
              <a:t>1968 – federace </a:t>
            </a:r>
            <a:r>
              <a:rPr lang="cs-CZ" b="1" dirty="0" smtClean="0"/>
              <a:t>České a Slovenské republiky</a:t>
            </a:r>
          </a:p>
          <a:p>
            <a:endParaRPr lang="cs-CZ" dirty="0" smtClean="0"/>
          </a:p>
          <a:p>
            <a:r>
              <a:rPr lang="cs-CZ" dirty="0" smtClean="0"/>
              <a:t>1989 – rozpad sovětského bloku, změny v uspořádání státu, vznik </a:t>
            </a:r>
            <a:r>
              <a:rPr lang="cs-CZ" b="1" dirty="0" smtClean="0"/>
              <a:t>České a Slovenské federativní republiky</a:t>
            </a:r>
          </a:p>
          <a:p>
            <a:endParaRPr lang="cs-CZ" dirty="0" smtClean="0"/>
          </a:p>
          <a:p>
            <a:r>
              <a:rPr lang="cs-CZ" dirty="0" smtClean="0"/>
              <a:t>1.1. 1993 – samostatná </a:t>
            </a:r>
            <a:r>
              <a:rPr lang="cs-CZ" b="1" dirty="0" smtClean="0"/>
              <a:t>Česká republika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224178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dirty="0" smtClean="0"/>
              <a:t>Zdroje obrázků:</a:t>
            </a:r>
          </a:p>
          <a:p>
            <a:r>
              <a:rPr lang="cs-CZ" dirty="0" smtClean="0"/>
              <a:t>http</a:t>
            </a:r>
            <a:r>
              <a:rPr lang="cs-CZ" dirty="0"/>
              <a:t>://</a:t>
            </a:r>
            <a:r>
              <a:rPr lang="cs-CZ" dirty="0" smtClean="0"/>
              <a:t>cs.wikipedia.org/wiki/Soubor:Location_Austria-Hungary.png </a:t>
            </a:r>
            <a:r>
              <a:rPr lang="en-US" dirty="0" smtClean="0"/>
              <a:t>[ </a:t>
            </a:r>
            <a:r>
              <a:rPr lang="en-US" dirty="0" err="1"/>
              <a:t>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10.8. 2011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http</a:t>
            </a:r>
            <a:r>
              <a:rPr lang="cs-CZ" dirty="0"/>
              <a:t>://</a:t>
            </a:r>
            <a:r>
              <a:rPr lang="cs-CZ" dirty="0" smtClean="0"/>
              <a:t>cs.wikipedia.org/wiki/Soubor:Great_moravia_svatopluk.png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10.8. 2011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/>
              <a:t>http://</a:t>
            </a:r>
            <a:r>
              <a:rPr lang="cs-CZ" dirty="0" smtClean="0"/>
              <a:t>cs.wikipedia.org/wiki/Soubor:Czechoslovakia_IV_cs.png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10.8. 2011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/>
              <a:t>http://</a:t>
            </a:r>
            <a:r>
              <a:rPr lang="cs-CZ" dirty="0" smtClean="0"/>
              <a:t>cs.wikipedia.org/wiki/Soubor:Sudetendeutsche_gebiete.svg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10.8. 2011</a:t>
            </a:r>
            <a:r>
              <a:rPr lang="en-US" dirty="0"/>
              <a:t> ]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15616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227</Words>
  <Application>Microsoft Office PowerPoint</Application>
  <PresentationFormat>Předvádění na obrazovce (4:3)</PresentationFormat>
  <Paragraphs>29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VY_52_INOVACE_38_Vývoj státního území</vt:lpstr>
      <vt:lpstr>Prezentace aplikace PowerPoint</vt:lpstr>
      <vt:lpstr>Vývoj státního území</vt:lpstr>
      <vt:lpstr>Prezentace aplikace PowerPoint</vt:lpstr>
      <vt:lpstr>Vývoj ve 20.stol.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Vývoj státního území</dc:title>
  <dc:creator>Vagnerova</dc:creator>
  <cp:lastModifiedBy>Martin Králík</cp:lastModifiedBy>
  <cp:revision>12</cp:revision>
  <dcterms:created xsi:type="dcterms:W3CDTF">2011-12-26T21:35:50Z</dcterms:created>
  <dcterms:modified xsi:type="dcterms:W3CDTF">2012-03-13T21:47:12Z</dcterms:modified>
</cp:coreProperties>
</file>