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3"/>
  </p:notesMasterIdLst>
  <p:sldIdLst>
    <p:sldId id="259" r:id="rId2"/>
    <p:sldId id="262" r:id="rId3"/>
    <p:sldId id="257" r:id="rId4"/>
    <p:sldId id="260" r:id="rId5"/>
    <p:sldId id="258" r:id="rId6"/>
    <p:sldId id="261" r:id="rId7"/>
    <p:sldId id="265" r:id="rId8"/>
    <p:sldId id="267" r:id="rId9"/>
    <p:sldId id="264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93691C-1473-42FD-9327-AA8D8CDD9120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3804F-8F3D-4ABB-91E8-A78F419395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44155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57C7079-4061-4715-8C9F-0D81A067294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6193836-C687-4114-B586-210F88EB5B3A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1F228EA-8E93-4556-8D3B-FAF98E354A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193836-C687-4114-B586-210F88EB5B3A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F228EA-8E93-4556-8D3B-FAF98E354A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6193836-C687-4114-B586-210F88EB5B3A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1F228EA-8E93-4556-8D3B-FAF98E354A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193836-C687-4114-B586-210F88EB5B3A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1F228EA-8E93-4556-8D3B-FAF98E354A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193836-C687-4114-B586-210F88EB5B3A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1F228EA-8E93-4556-8D3B-FAF98E354A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193836-C687-4114-B586-210F88EB5B3A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F228EA-8E93-4556-8D3B-FAF98E354A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193836-C687-4114-B586-210F88EB5B3A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F228EA-8E93-4556-8D3B-FAF98E354A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6193836-C687-4114-B586-210F88EB5B3A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1F228EA-8E93-4556-8D3B-FAF98E354A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6193836-C687-4114-B586-210F88EB5B3A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1F228EA-8E93-4556-8D3B-FAF98E354A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193836-C687-4114-B586-210F88EB5B3A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F228EA-8E93-4556-8D3B-FAF98E354A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193836-C687-4114-B586-210F88EB5B3A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F228EA-8E93-4556-8D3B-FAF98E354A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E6193836-C687-4114-B586-210F88EB5B3A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D1F228EA-8E93-4556-8D3B-FAF98E354A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Soubor:Ceskomoravska_vrchovina_CZ_I2C.pn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4/40/Telc109.jpg/799px-Telc109.jpg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11_Poho&#345;&#237;%20&#268;R%20-&#268;eskomoravsk&#225;%20vrchovina.pptx#3.          &#268;eskomoravsk&#225; vrchovina" TargetMode="External"/><Relationship Id="rId2" Type="http://schemas.openxmlformats.org/officeDocument/2006/relationships/hyperlink" Target="VY_32_INOVACE_11_Poho&#345;&#237;%20&#268;R%20-&#268;eskomoravsk&#225;%20vrchovina.pptx#5. Prezentace aplikace PowerPoin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VY_32_INOVACE_11_Poho&#345;&#237;%20&#268;R%20-&#268;eskomoravsk&#225;%20vrchovina.pptx#8. Prezentace aplikace PowerPoint" TargetMode="External"/><Relationship Id="rId5" Type="http://schemas.openxmlformats.org/officeDocument/2006/relationships/hyperlink" Target="VY_32_INOVACE_11_Poho&#345;&#237;%20&#268;R%20-&#268;eskomoravsk&#225;%20vrchovina.pptx#7. Prezentace aplikace PowerPoint" TargetMode="External"/><Relationship Id="rId4" Type="http://schemas.openxmlformats.org/officeDocument/2006/relationships/hyperlink" Target="VY_32_INOVACE_11_Poho&#345;&#237;%20&#268;R%20-&#268;eskomoravsk&#225;%20vrchovina.pptx#6. Dev&#283;t skal ( 836m n.m.)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11_Poho&#345;&#237;%20&#268;R%20-&#268;eskomoravsk&#225;%20vrchovina.pptx#8. Prezentace aplikace PowerPoint" TargetMode="External"/><Relationship Id="rId2" Type="http://schemas.openxmlformats.org/officeDocument/2006/relationships/hyperlink" Target="VY_32_INOVACE_11_Poho&#345;&#237;%20&#268;R%20-&#268;eskomoravsk&#225;%20vrchovina.pptx#7. Zaj&#237;mavost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VY_32_INOVACE_11_Poho&#345;&#237;%20&#268;R%20-&#268;eskomoravsk&#225;%20vrchovina.pptx#8. Pam&#225;tky Unesc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5589240"/>
            <a:ext cx="5622950" cy="10879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6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908720"/>
            <a:ext cx="7416223" cy="1203201"/>
          </a:xfrm>
          <a:prstGeom prst="rect">
            <a:avLst/>
          </a:prstGeom>
          <a:noFill/>
        </p:spPr>
      </p:pic>
      <p:graphicFrame>
        <p:nvGraphicFramePr>
          <p:cNvPr id="14453" name="Group 1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1766433"/>
              </p:ext>
            </p:extLst>
          </p:nvPr>
        </p:nvGraphicFramePr>
        <p:xfrm>
          <a:off x="1115616" y="2924944"/>
          <a:ext cx="7345363" cy="225044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Marie Polanská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VY_32_INOVACE_11_Pohoří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ČR -Českomoravská vrchovina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Místo, kde žijeme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Tm="2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Anotace:</a:t>
            </a:r>
          </a:p>
          <a:p>
            <a:r>
              <a:rPr lang="cs-CZ" dirty="0"/>
              <a:t>Program je určen k procvičování a opakování </a:t>
            </a:r>
            <a:r>
              <a:rPr lang="cs-CZ" dirty="0" smtClean="0"/>
              <a:t>vlastivědného učiva ve 4. ročníku.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6102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just"/>
            <a:r>
              <a:rPr lang="cs-CZ" dirty="0" smtClean="0"/>
              <a:t>         </a:t>
            </a:r>
            <a:r>
              <a:rPr lang="cs-CZ" u="sng" dirty="0" smtClean="0"/>
              <a:t>Českomoravská vrchovina</a:t>
            </a:r>
            <a:endParaRPr lang="cs-CZ" u="sng" dirty="0"/>
          </a:p>
        </p:txBody>
      </p:sp>
      <p:pic>
        <p:nvPicPr>
          <p:cNvPr id="4" name="Picture 4" descr="Českomoravská vrchovina na mapě Česka">
            <a:hlinkClick r:id="rId2" tooltip="Českomoravská vrchovina na mapě Čes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5" y="2564904"/>
            <a:ext cx="5760640" cy="382245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sp>
        <p:nvSpPr>
          <p:cNvPr id="5" name="TextovéPole 4"/>
          <p:cNvSpPr txBox="1"/>
          <p:nvPr/>
        </p:nvSpPr>
        <p:spPr>
          <a:xfrm>
            <a:off x="656722" y="1602378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Českomoravská vrchovina je nejrozsáhlejší pohoří v ČR.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C:\Documents and Settings\Polanská Marie\Dokumenty\vlastivěda2\Snímek 96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8276" y="260648"/>
            <a:ext cx="8580908" cy="64807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83568" y="836712"/>
            <a:ext cx="7344816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Nejvyšší horou je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Javořice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(837m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n.m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.)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44824"/>
            <a:ext cx="5322168" cy="3991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7369" y="1831371"/>
            <a:ext cx="2569984" cy="40050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07369" y="6093296"/>
            <a:ext cx="24978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Vysílač na vrcholu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45224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Devět skal ( 836m n.m.)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67744" y="513546"/>
            <a:ext cx="33488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Žďárské vrchy 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5656" y="1167135"/>
            <a:ext cx="720671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jsou součástí Českomoravské vrchoviny a leží zde </a:t>
            </a:r>
          </a:p>
          <a:p>
            <a:r>
              <a:rPr lang="cs-CZ" sz="2400" dirty="0" smtClean="0"/>
              <a:t>2. nejvyšší vrchol Českomoravské vrchoviny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043395"/>
            <a:ext cx="2952328" cy="36981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2176" y="2181220"/>
            <a:ext cx="4445913" cy="3474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79118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Zajímavosti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88840"/>
            <a:ext cx="2362200" cy="1771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7544" y="4005064"/>
            <a:ext cx="26341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Ve středověku se zde</a:t>
            </a:r>
          </a:p>
          <a:p>
            <a:r>
              <a:rPr lang="cs-CZ" sz="2000" dirty="0" smtClean="0"/>
              <a:t> těžilo stříbro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7999" y="4901098"/>
            <a:ext cx="453964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Jaderná elektrárna Dukovany </a:t>
            </a:r>
          </a:p>
          <a:p>
            <a:r>
              <a:rPr lang="cs-CZ" sz="2000" b="1" dirty="0" smtClean="0"/>
              <a:t>s Dalešickou přehradou v blízkosti</a:t>
            </a:r>
          </a:p>
          <a:p>
            <a:r>
              <a:rPr lang="cs-CZ" sz="2000" b="1" dirty="0" smtClean="0"/>
              <a:t> </a:t>
            </a:r>
            <a:r>
              <a:rPr lang="cs-CZ" sz="2000" b="1" dirty="0" err="1" smtClean="0"/>
              <a:t>Mohelenské</a:t>
            </a:r>
            <a:r>
              <a:rPr lang="cs-CZ" sz="2000" b="1" dirty="0" smtClean="0"/>
              <a:t> hadcové stepi</a:t>
            </a:r>
            <a:endParaRPr lang="cs-CZ" sz="2000" b="1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675859"/>
            <a:ext cx="4552080" cy="30370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2641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Památky </a:t>
            </a:r>
            <a:r>
              <a:rPr lang="cs-CZ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Unesco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981" y="1628800"/>
            <a:ext cx="3501120" cy="26258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9709" y="4258480"/>
            <a:ext cx="371723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Bazilika sv. Prokopa a Židovské </a:t>
            </a:r>
            <a:r>
              <a:rPr lang="cs-CZ" dirty="0" smtClean="0"/>
              <a:t>město v Třebíči</a:t>
            </a:r>
            <a:endParaRPr lang="cs-CZ" dirty="0"/>
          </a:p>
        </p:txBody>
      </p:sp>
      <p:pic>
        <p:nvPicPr>
          <p:cNvPr id="4100" name="Picture 4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542329"/>
            <a:ext cx="4176464" cy="2712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937262" y="4258480"/>
            <a:ext cx="20251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n</a:t>
            </a:r>
            <a:r>
              <a:rPr lang="cs-CZ" sz="2000" b="1" dirty="0" smtClean="0"/>
              <a:t>áměstí v Telči</a:t>
            </a:r>
            <a:endParaRPr lang="cs-CZ" sz="2000" b="1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0551" y="4658590"/>
            <a:ext cx="3599296" cy="19424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000143" y="5935717"/>
            <a:ext cx="26604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Zelená hora </a:t>
            </a:r>
          </a:p>
          <a:p>
            <a:r>
              <a:rPr lang="cs-CZ" sz="2000" b="1" dirty="0" smtClean="0"/>
              <a:t>u Žďáru na Sázavou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056221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836712"/>
            <a:ext cx="8712968" cy="452628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Českomoravská vrchovina leží na hranici s ……………………,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na ……….naší republiky.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Její nejvyšší horou je……………., která měří….. m. </a:t>
            </a:r>
            <a:r>
              <a:rPr lang="cs-CZ" dirty="0">
                <a:latin typeface="Arial" pitchFamily="34" charset="0"/>
                <a:cs typeface="Arial" pitchFamily="34" charset="0"/>
              </a:rPr>
              <a:t>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ozprostírá se v kraji ………………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Druhá nejvyšší hora se nazývá………………..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Podle mapy zjisti, které řeky pramení na Českomoravské vrchovině.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Která města zde leží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Jak se nazývá jaderná elektrárna? Kde je postavená 2. jaderná elektrárna? Najdi obě na mapě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Která města jsou zapsaná mezi památkami UNESCO?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514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9"/>
            <a:ext cx="8064896" cy="2232248"/>
          </a:xfrm>
        </p:spPr>
        <p:txBody>
          <a:bodyPr/>
          <a:lstStyle/>
          <a:p>
            <a:r>
              <a:rPr lang="cs-CZ" dirty="0"/>
              <a:t>Použitá literatura:</a:t>
            </a:r>
          </a:p>
          <a:p>
            <a:r>
              <a:rPr lang="cs-CZ" sz="2000" dirty="0"/>
              <a:t>Vlastivěda 4 ( učebnice pro 4.ročník základní školy) Poznáváme naši vlast (Nová škola)</a:t>
            </a:r>
          </a:p>
          <a:p>
            <a:endParaRPr lang="cs-CZ" sz="2000" dirty="0"/>
          </a:p>
        </p:txBody>
      </p:sp>
      <p:sp>
        <p:nvSpPr>
          <p:cNvPr id="2" name="Obdélník 1">
            <a:hlinkClick r:id="rId2" action="ppaction://hlinkpres?slideindex=5&amp;slidetitle=Prezentace aplikace PowerPoint"/>
          </p:cNvPr>
          <p:cNvSpPr/>
          <p:nvPr/>
        </p:nvSpPr>
        <p:spPr>
          <a:xfrm>
            <a:off x="777221" y="3023774"/>
            <a:ext cx="74168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http://upload.wikimedia.org/wikipedia/commons/thumb/4/49/Javo%C5%99ice2007.JPG/800px-Javo%C5%99ice2007.JPG</a:t>
            </a:r>
          </a:p>
        </p:txBody>
      </p:sp>
      <p:sp>
        <p:nvSpPr>
          <p:cNvPr id="4" name="Obdélník 3">
            <a:hlinkClick r:id="rId2" action="ppaction://hlinkpres?slideindex=5&amp;slidetitle=Prezentace aplikace PowerPoint"/>
          </p:cNvPr>
          <p:cNvSpPr/>
          <p:nvPr/>
        </p:nvSpPr>
        <p:spPr>
          <a:xfrm>
            <a:off x="764226" y="2377443"/>
            <a:ext cx="782198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http://upload.wikimedia.org/wikipedia/commons/thumb/f/fe/Javorice_rozcestnik.jpg/396px-Javorice_rozcestnik.jpg</a:t>
            </a:r>
          </a:p>
        </p:txBody>
      </p:sp>
      <p:sp>
        <p:nvSpPr>
          <p:cNvPr id="5" name="Obdélník 4">
            <a:hlinkClick r:id="rId3" action="ppaction://hlinkpres?slideindex=3&amp;slidetitle=         Českomoravská vrchovina"/>
          </p:cNvPr>
          <p:cNvSpPr/>
          <p:nvPr/>
        </p:nvSpPr>
        <p:spPr>
          <a:xfrm>
            <a:off x="755576" y="1454113"/>
            <a:ext cx="79208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http://upload.wikimedia.org/wikipedia/commons/thumb/2/2a/Ceskomoravska_vrchovina_CZ_I2C.png/250px-Ceskomoravska_vrchovina_CZ_I2C.png</a:t>
            </a:r>
          </a:p>
        </p:txBody>
      </p:sp>
      <p:sp>
        <p:nvSpPr>
          <p:cNvPr id="6" name="Obdélník 5">
            <a:hlinkClick r:id="rId4" action="ppaction://hlinkpres?slideindex=6&amp;slidetitle=Devět skal ( 836m n.m.)"/>
          </p:cNvPr>
          <p:cNvSpPr/>
          <p:nvPr/>
        </p:nvSpPr>
        <p:spPr>
          <a:xfrm>
            <a:off x="777220" y="3687763"/>
            <a:ext cx="789923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http://upload.wikimedia.org/wikipedia/commons/thumb/7/7f/Dev%C4%9Bt_skal1.jpg/400px-Dev%C4%9Bt_skal1.jpg</a:t>
            </a:r>
          </a:p>
        </p:txBody>
      </p:sp>
      <p:sp>
        <p:nvSpPr>
          <p:cNvPr id="7" name="Obdélník 6">
            <a:hlinkClick r:id="rId4" action="ppaction://hlinkpres?slideindex=6&amp;slidetitle=Devět skal ( 836m n.m.)"/>
          </p:cNvPr>
          <p:cNvSpPr/>
          <p:nvPr/>
        </p:nvSpPr>
        <p:spPr>
          <a:xfrm>
            <a:off x="777220" y="4334094"/>
            <a:ext cx="811525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http://upload.wikimedia.org/wikipedia/commons/thumb/0/04/Dev%C4%9Bt_skal_-_vrcholov%C3%A1_vyhl%C3%ADdka.jpg/800px-Dev%C4%9Bt_skal_-_vrcholov%C3%A1_vyhl%C3%ADdka.jpg</a:t>
            </a:r>
          </a:p>
        </p:txBody>
      </p:sp>
      <p:sp>
        <p:nvSpPr>
          <p:cNvPr id="8" name="Obdélník 7">
            <a:hlinkClick r:id="rId5" action="ppaction://hlinkpres?slideindex=7&amp;slidetitle=Prezentace aplikace PowerPoint"/>
          </p:cNvPr>
          <p:cNvSpPr/>
          <p:nvPr/>
        </p:nvSpPr>
        <p:spPr>
          <a:xfrm>
            <a:off x="777221" y="5260333"/>
            <a:ext cx="811525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thumb</a:t>
            </a:r>
            <a:r>
              <a:rPr lang="cs-CZ" dirty="0"/>
              <a:t>/1/19/Argento_-_Ontario%2C_Canada.jpg/248px-Argento_-_Ontario%2C_Canada.jpg</a:t>
            </a:r>
          </a:p>
        </p:txBody>
      </p:sp>
      <p:sp>
        <p:nvSpPr>
          <p:cNvPr id="9" name="Obdélník 8">
            <a:hlinkClick r:id="rId6" action="ppaction://hlinkpres?slideindex=8&amp;slidetitle=Prezentace aplikace PowerPoint"/>
          </p:cNvPr>
          <p:cNvSpPr/>
          <p:nvPr/>
        </p:nvSpPr>
        <p:spPr>
          <a:xfrm>
            <a:off x="899592" y="5906664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http://upload.wikimedia.org/wikipedia/commons/thumb/5/55/Silver_crystal.jpg/255px-Silver_crystal.jpg</a:t>
            </a:r>
          </a:p>
        </p:txBody>
      </p:sp>
    </p:spTree>
    <p:extLst>
      <p:ext uri="{BB962C8B-B14F-4D97-AF65-F5344CB8AC3E}">
        <p14:creationId xmlns:p14="http://schemas.microsoft.com/office/powerpoint/2010/main" val="2235010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>
            <a:hlinkClick r:id="rId2" action="ppaction://hlinkpres?slideindex=7&amp;slidetitle=Zajímavosti"/>
          </p:cNvPr>
          <p:cNvSpPr/>
          <p:nvPr/>
        </p:nvSpPr>
        <p:spPr>
          <a:xfrm>
            <a:off x="1043608" y="548680"/>
            <a:ext cx="74168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http://fotoblog.in/galerie/zen/i.php?a=pametihodnosti&amp;i=2506082.jpg</a:t>
            </a:r>
          </a:p>
        </p:txBody>
      </p:sp>
      <p:sp>
        <p:nvSpPr>
          <p:cNvPr id="6" name="Obdélník 5">
            <a:hlinkClick r:id="rId3" action="ppaction://hlinkpres?slideindex=8&amp;slidetitle=Prezentace aplikace PowerPoint"/>
          </p:cNvPr>
          <p:cNvSpPr/>
          <p:nvPr/>
        </p:nvSpPr>
        <p:spPr>
          <a:xfrm>
            <a:off x="1015824" y="1340768"/>
            <a:ext cx="81281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http://www.pamatky-unesco.cz/wp-content/uploads/2010/03/000236_05_001155-300x225.jpg</a:t>
            </a:r>
          </a:p>
        </p:txBody>
      </p:sp>
      <p:sp>
        <p:nvSpPr>
          <p:cNvPr id="7" name="Obdélník 6">
            <a:hlinkClick r:id="rId4" action="ppaction://hlinkpres?slideindex=8&amp;slidetitle=Památky Unesco"/>
          </p:cNvPr>
          <p:cNvSpPr/>
          <p:nvPr/>
        </p:nvSpPr>
        <p:spPr>
          <a:xfrm>
            <a:off x="1043608" y="1998993"/>
            <a:ext cx="79928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http://t0.gstatic.com/images?q=tbn:ANd9GcSykt-cpl0K1WxEM3mnShkCD7JTGvn_mLL0w6GwVFXEUFA8kaUTBQ</a:t>
            </a:r>
          </a:p>
        </p:txBody>
      </p:sp>
      <p:sp>
        <p:nvSpPr>
          <p:cNvPr id="8" name="Obdélník 7">
            <a:hlinkClick r:id="rId4" action="ppaction://hlinkpres?slideindex=8&amp;slidetitle=Památky Unesco"/>
          </p:cNvPr>
          <p:cNvSpPr/>
          <p:nvPr/>
        </p:nvSpPr>
        <p:spPr>
          <a:xfrm>
            <a:off x="1115616" y="2662982"/>
            <a:ext cx="7272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http://www.zelena-hora.eu/data/titulka/0enleft_1.jpg?gcm_date=1221594846</a:t>
            </a:r>
          </a:p>
        </p:txBody>
      </p:sp>
    </p:spTree>
    <p:extLst>
      <p:ext uri="{BB962C8B-B14F-4D97-AF65-F5344CB8AC3E}">
        <p14:creationId xmlns:p14="http://schemas.microsoft.com/office/powerpoint/2010/main" val="386900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261</TotalTime>
  <Words>275</Words>
  <Application>Microsoft Office PowerPoint</Application>
  <PresentationFormat>Předvádění na obrazovce (4:3)</PresentationFormat>
  <Paragraphs>52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Lití písma</vt:lpstr>
      <vt:lpstr>Prezentace aplikace PowerPoint</vt:lpstr>
      <vt:lpstr>Prezentace aplikace PowerPoint</vt:lpstr>
      <vt:lpstr>         Českomoravská vrchovina</vt:lpstr>
      <vt:lpstr>Prezentace aplikace PowerPoint</vt:lpstr>
      <vt:lpstr>Prezentace aplikace PowerPoint</vt:lpstr>
      <vt:lpstr>Devět skal ( 836m n.m.)</vt:lpstr>
      <vt:lpstr>Zajímavosti</vt:lpstr>
      <vt:lpstr>Památky Unesco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Polanská Marie</dc:creator>
  <cp:lastModifiedBy>Ucebna 102</cp:lastModifiedBy>
  <cp:revision>28</cp:revision>
  <dcterms:created xsi:type="dcterms:W3CDTF">2011-12-28T08:37:30Z</dcterms:created>
  <dcterms:modified xsi:type="dcterms:W3CDTF">2013-05-19T14:11:30Z</dcterms:modified>
</cp:coreProperties>
</file>