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3"/>
  </p:notesMasterIdLst>
  <p:handoutMasterIdLst>
    <p:handoutMasterId r:id="rId14"/>
  </p:handoutMasterIdLst>
  <p:sldIdLst>
    <p:sldId id="257" r:id="rId2"/>
    <p:sldId id="271" r:id="rId3"/>
    <p:sldId id="259" r:id="rId4"/>
    <p:sldId id="261" r:id="rId5"/>
    <p:sldId id="262" r:id="rId6"/>
    <p:sldId id="265" r:id="rId7"/>
    <p:sldId id="266" r:id="rId8"/>
    <p:sldId id="267" r:id="rId9"/>
    <p:sldId id="268" r:id="rId10"/>
    <p:sldId id="269" r:id="rId11"/>
    <p:sldId id="270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63863B1B-4411-4F46-9610-1BB9199CBC6B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198D2473-9A78-4F14-BDB5-408D363F0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62356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F9C7009A-99A6-4B4F-8AEF-5D2163969751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E2F08585-C432-41FB-9B62-17C68E4131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2615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B3D4C1-9F50-49F7-BFF2-D490325737A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D809FE-51F9-4387-8165-D299030BAE5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4A651F-0BA2-4191-8796-E3CE1108F08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2F95BB-FEA9-46E8-AED0-C1C86A64AC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4DF86E-214A-48F8-9BD3-4BCBFB45CE6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A2ED27-E173-4FA1-A638-175B1072B41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982BF1-E176-428E-8048-619B948DD0B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A58DCC-F364-4C07-ACED-E6C2679D90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D271A5-6658-4470-BA89-933DEDC4280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4618A6-2CE0-4586-9820-C8D0392A8CA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45C4F0-CEC8-4EFD-8184-1C04E61CC89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9DD723-4410-41C3-AF43-4F5C94710E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CE3A57-32B4-4230-807A-9E3394DA470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57112-F6F6-4A87-B2D8-1BBD1EA691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AAAD88-8058-45C6-AAD8-944A4A4E880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BF8CB2-569D-4649-83B0-B082E6C7E3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286E21-B18A-4537-BA46-145DDE27273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647802-6D00-40D7-9206-E5D69A9305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6A6A3ED-A1F6-4787-82BC-22012EC891D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D89878-873D-4D2A-9F80-00DC1A0ADD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B2CC47-F721-4949-A7E0-E1CCCB162F3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EF6C9C-B5C6-4CA3-ACD5-09C6D8A050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2949136-C5B5-41CD-B707-002189FD5AA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E574687-E374-400B-8A79-F17A8E88D2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39949"/>
            <a:ext cx="8229600" cy="4569371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Zuby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VY_32_INOVACE_15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základní informace o zubech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600" dirty="0"/>
              <a:t>podrobnější metodika viz.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77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</a:rPr>
              <a:t>Zuby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1. První zuby se prořezávají v jakém věku? </a:t>
            </a:r>
          </a:p>
          <a:p>
            <a:pPr>
              <a:buFont typeface="Wingdings" pitchFamily="2" charset="2"/>
              <a:buNone/>
            </a:pPr>
            <a:r>
              <a:rPr lang="cs-CZ" dirty="0" smtClean="0">
                <a:effectLst/>
              </a:rPr>
              <a:t>6 měsíců.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</a:rPr>
              <a:t>Zuby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2. Dočasný (mléčný) chrup tvoří kolik zubů?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20 zubů.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</a:rPr>
              <a:t>Zuby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3. Úplný dočasný chrup máme v kolika letech?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Ve věku 6 let.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</a:rPr>
              <a:t>Zuby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4. První dočasné zuby nám vypadnou zpravidla v jakém věku?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5 až 8 let.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</a:rPr>
              <a:t>Zuby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effectLst/>
              </a:rPr>
              <a:t>5. U trvalého chrupu se zuby označené jako jedničky dvojky nazývají?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effectLst/>
              </a:rPr>
              <a:t>Řezáky.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effectLst/>
              </a:rPr>
              <a:t>Trojky se nazývají?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effectLst/>
              </a:rPr>
              <a:t>Špičáky.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effectLst/>
              </a:rPr>
              <a:t>Čtyřky a pětky jsou jaké zuby?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effectLst/>
              </a:rPr>
              <a:t>Třenové zuby.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effectLst/>
              </a:rPr>
              <a:t>Šestky, sedmičky a osmičky jsou jaké zuby?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effectLst/>
              </a:rPr>
              <a:t>Stoličky.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</a:rPr>
              <a:t>Zuby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6. Dospělý člověk má mít v ústech kolik zubů?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32 zubů.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</a:rPr>
              <a:t>Zuby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7. Kolikrát denně bychom si měli minimálně čistit zuby? A kolik minut?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2krát denně, 4 minuty.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</a:rPr>
              <a:t>Zuby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8. Čím se zabývá ortodoncie?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Nepravidelnostmi chrupu a jejich léčbou.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" name="Zástupný symbol pro zápatí 2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  <p:sp>
        <p:nvSpPr>
          <p:cNvPr id="31749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MARÁDOVÁ, Eva. Výchova ke zdraví. Vyd. 1. Praha : Fortuna, 2004. 64 s. ISBN 80-7168-914-9.</a:t>
            </a: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175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</TotalTime>
  <Words>370</Words>
  <Application>Microsoft Office PowerPoint</Application>
  <PresentationFormat>Předvádění na obrazovce (4:3)</PresentationFormat>
  <Paragraphs>73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Zuby</vt:lpstr>
      <vt:lpstr>Zuby</vt:lpstr>
      <vt:lpstr>Zuby</vt:lpstr>
      <vt:lpstr>Zuby</vt:lpstr>
      <vt:lpstr>Zuby</vt:lpstr>
      <vt:lpstr>Zuby</vt:lpstr>
      <vt:lpstr>Zuby</vt:lpstr>
      <vt:lpstr>Zuby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2011-12-10T14:08:14Z</dcterms:modified>
</cp:coreProperties>
</file>