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60" r:id="rId3"/>
    <p:sldId id="263" r:id="rId4"/>
    <p:sldId id="264" r:id="rId5"/>
    <p:sldId id="265" r:id="rId6"/>
    <p:sldId id="269" r:id="rId7"/>
    <p:sldId id="272" r:id="rId8"/>
    <p:sldId id="278" r:id="rId9"/>
    <p:sldId id="306" r:id="rId10"/>
    <p:sldId id="308" r:id="rId11"/>
    <p:sldId id="30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EE30F7-B984-4B77-B598-C09D7239C42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E1540D-B2A5-4E8C-BEDC-CC8FFA39C4D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E1540D-B2A5-4E8C-BEDC-CC8FFA39C4D2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75C8F-1A58-4B2B-BB4C-ED94B6CF1DC6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CAC30-C504-4831-A5C4-F2DBF11B32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75C8F-1A58-4B2B-BB4C-ED94B6CF1DC6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CAC30-C504-4831-A5C4-F2DBF11B32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75C8F-1A58-4B2B-BB4C-ED94B6CF1DC6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CAC30-C504-4831-A5C4-F2DBF11B32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75C8F-1A58-4B2B-BB4C-ED94B6CF1DC6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CAC30-C504-4831-A5C4-F2DBF11B32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75C8F-1A58-4B2B-BB4C-ED94B6CF1DC6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CAC30-C504-4831-A5C4-F2DBF11B32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75C8F-1A58-4B2B-BB4C-ED94B6CF1DC6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CAC30-C504-4831-A5C4-F2DBF11B32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75C8F-1A58-4B2B-BB4C-ED94B6CF1DC6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CAC30-C504-4831-A5C4-F2DBF11B32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75C8F-1A58-4B2B-BB4C-ED94B6CF1DC6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CAC30-C504-4831-A5C4-F2DBF11B32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75C8F-1A58-4B2B-BB4C-ED94B6CF1DC6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CAC30-C504-4831-A5C4-F2DBF11B32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75C8F-1A58-4B2B-BB4C-ED94B6CF1DC6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CAC30-C504-4831-A5C4-F2DBF11B32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75C8F-1A58-4B2B-BB4C-ED94B6CF1DC6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CAC30-C504-4831-A5C4-F2DBF11B32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375C8F-1A58-4B2B-BB4C-ED94B6CF1DC6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0CAC30-C504-4831-A5C4-F2DBF11B329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pPr hangingPunct="0"/>
            <a:r>
              <a:rPr lang="cs-CZ" sz="1800" b="1" dirty="0" smtClean="0"/>
              <a:t>Název školy</a:t>
            </a:r>
            <a:r>
              <a:rPr lang="cs-CZ" sz="1800" dirty="0" smtClean="0"/>
              <a:t>: Základní škola Chomutov, Písečná 5144</a:t>
            </a:r>
            <a:br>
              <a:rPr lang="cs-CZ" sz="1800" dirty="0" smtClean="0"/>
            </a:br>
            <a:r>
              <a:rPr lang="cs-CZ" sz="1800" b="1" dirty="0" smtClean="0"/>
              <a:t>Název materiálu</a:t>
            </a:r>
            <a:r>
              <a:rPr lang="cs-CZ" sz="1800" dirty="0" smtClean="0"/>
              <a:t>: VY_22_INOVACE_33_ </a:t>
            </a:r>
            <a:r>
              <a:rPr lang="cs-CZ" sz="1800" dirty="0" err="1" smtClean="0"/>
              <a:t>Advertising</a:t>
            </a:r>
            <a:r>
              <a:rPr lang="cs-CZ" sz="1800" dirty="0" smtClean="0"/>
              <a:t> in </a:t>
            </a:r>
            <a:r>
              <a:rPr lang="cs-CZ" sz="1800" dirty="0" err="1" smtClean="0"/>
              <a:t>the</a:t>
            </a:r>
            <a:r>
              <a:rPr lang="cs-CZ" sz="1800" dirty="0" smtClean="0"/>
              <a:t> USA _</a:t>
            </a:r>
            <a:r>
              <a:rPr lang="cs-CZ" sz="1800" dirty="0" err="1" smtClean="0"/>
              <a:t>zh</a:t>
            </a:r>
            <a:r>
              <a:rPr lang="cs-CZ" sz="1800" dirty="0" smtClean="0"/>
              <a:t>_1</a:t>
            </a:r>
            <a:br>
              <a:rPr lang="cs-CZ" sz="1800" dirty="0" smtClean="0"/>
            </a:br>
            <a:r>
              <a:rPr lang="cs-CZ" sz="1800" b="1" dirty="0" smtClean="0"/>
              <a:t>Číslo projektu</a:t>
            </a:r>
            <a:r>
              <a:rPr lang="cs-CZ" sz="1800" dirty="0" smtClean="0"/>
              <a:t>: CZ 1.07/1.4.00/21.3355</a:t>
            </a:r>
            <a:br>
              <a:rPr lang="cs-CZ" sz="1800" dirty="0" smtClean="0"/>
            </a:br>
            <a:r>
              <a:rPr lang="cs-CZ" sz="1800" b="1" dirty="0" smtClean="0"/>
              <a:t>Autor</a:t>
            </a:r>
            <a:r>
              <a:rPr lang="cs-CZ" sz="1800" dirty="0" smtClean="0"/>
              <a:t>: Mgr. Zdena Hanušová</a:t>
            </a:r>
            <a:br>
              <a:rPr lang="cs-CZ" sz="1800" dirty="0" smtClean="0"/>
            </a:br>
            <a:r>
              <a:rPr lang="cs-CZ" sz="1800" b="1" dirty="0" smtClean="0"/>
              <a:t>Datum tvorby</a:t>
            </a:r>
            <a:r>
              <a:rPr lang="cs-CZ" sz="1800" dirty="0" smtClean="0"/>
              <a:t>: </a:t>
            </a:r>
            <a:r>
              <a:rPr lang="cs-CZ" sz="1800" dirty="0" smtClean="0"/>
              <a:t>27</a:t>
            </a:r>
            <a:r>
              <a:rPr lang="cs-CZ" sz="1800" dirty="0" smtClean="0"/>
              <a:t>.04.2013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b="1" dirty="0" smtClean="0"/>
              <a:t>Cílový ročník</a:t>
            </a:r>
            <a:r>
              <a:rPr lang="cs-CZ" sz="1800" dirty="0" smtClean="0"/>
              <a:t>: </a:t>
            </a:r>
            <a:r>
              <a:rPr lang="cs-CZ" sz="1800" dirty="0" smtClean="0"/>
              <a:t>9.ročník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b="1" dirty="0" smtClean="0"/>
              <a:t>Vzdělávací oblast: </a:t>
            </a:r>
            <a:r>
              <a:rPr lang="cs-CZ" sz="1800" dirty="0" smtClean="0"/>
              <a:t>Anglický jazyk</a:t>
            </a:r>
            <a:br>
              <a:rPr lang="cs-CZ" sz="1800" dirty="0" smtClean="0"/>
            </a:br>
            <a:r>
              <a:rPr lang="cs-CZ" sz="1800" b="1" dirty="0" smtClean="0"/>
              <a:t>Klíčové slovo:  reklama, inzerce, propagace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b="1" dirty="0" smtClean="0"/>
              <a:t>Anotace</a:t>
            </a:r>
            <a:r>
              <a:rPr lang="cs-CZ" sz="1800" dirty="0" smtClean="0"/>
              <a:t>: Prezentace reklamních ploch v USA.</a:t>
            </a:r>
            <a:endParaRPr lang="cs-CZ" sz="1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000364" y="4429132"/>
            <a:ext cx="3257528" cy="785818"/>
          </a:xfrm>
        </p:spPr>
        <p:txBody>
          <a:bodyPr>
            <a:normAutofit lnSpcReduction="10000"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ČR</a:t>
            </a:r>
            <a:endParaRPr lang="cs-CZ" sz="1100" dirty="0" smtClean="0"/>
          </a:p>
          <a:p>
            <a:pPr hangingPunct="0"/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3" cstate="print">
            <a:extLst>
              <a:ext uri="{28A0092B-C50C-407E-A947-70E740481C1C}">
                <a14:useLocalDpi xmlns="" xmlns:wpc="http://schemas.microsoft.com/office/word/2010/wordprocessingCanvas" xmlns:mc="http://schemas.openxmlformats.org/markup-compatibility/2006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3286116" y="6000768"/>
            <a:ext cx="2571768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Cable News Network is a cable television company</a:t>
            </a:r>
            <a:r>
              <a:rPr lang="cs-CZ" sz="2400" dirty="0" smtClean="0"/>
              <a:t>.</a:t>
            </a:r>
            <a:r>
              <a:rPr lang="en-US" sz="2400" dirty="0" smtClean="0"/>
              <a:t> </a:t>
            </a:r>
            <a:r>
              <a:rPr lang="cs-CZ" sz="2400" dirty="0" smtClean="0"/>
              <a:t>T</a:t>
            </a:r>
            <a:r>
              <a:rPr lang="en-US" sz="2400" dirty="0" smtClean="0"/>
              <a:t>here is a time and temperature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32600" t="22712" r="37360" b="48549"/>
          <a:stretch>
            <a:fillRect/>
          </a:stretch>
        </p:blipFill>
        <p:spPr bwMode="auto">
          <a:xfrm>
            <a:off x="1714480" y="1500174"/>
            <a:ext cx="5572164" cy="47863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Favourite</a:t>
            </a:r>
            <a:r>
              <a:rPr lang="cs-CZ" sz="2400" dirty="0" smtClean="0"/>
              <a:t> </a:t>
            </a:r>
            <a:r>
              <a:rPr lang="cs-CZ" sz="2400" dirty="0" err="1" smtClean="0"/>
              <a:t>brand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sneakers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20661" t="1572" r="10744" b="54402"/>
          <a:stretch>
            <a:fillRect/>
          </a:stretch>
        </p:blipFill>
        <p:spPr bwMode="auto">
          <a:xfrm>
            <a:off x="1714480" y="1500174"/>
            <a:ext cx="5929354" cy="46434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/>
            </a:r>
            <a:br>
              <a:rPr lang="en-US" sz="2400" dirty="0" smtClean="0"/>
            </a:br>
            <a:r>
              <a:rPr lang="en-US" sz="2400" dirty="0" smtClean="0"/>
              <a:t>Even in our country very well-known</a:t>
            </a:r>
            <a:r>
              <a:rPr lang="cs-CZ" sz="2400" dirty="0" smtClean="0"/>
              <a:t> drink.</a:t>
            </a:r>
            <a:endParaRPr lang="cs-CZ" sz="2400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-7031" t="-632" r="49219"/>
          <a:stretch>
            <a:fillRect/>
          </a:stretch>
        </p:blipFill>
        <p:spPr bwMode="auto">
          <a:xfrm>
            <a:off x="1285852" y="1571612"/>
            <a:ext cx="6286544" cy="45545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Advertising</a:t>
            </a:r>
            <a:r>
              <a:rPr lang="cs-CZ" sz="2400" dirty="0" smtClean="0"/>
              <a:t> on film.</a:t>
            </a:r>
            <a:endParaRPr lang="cs-CZ" sz="2400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r="61554"/>
          <a:stretch>
            <a:fillRect/>
          </a:stretch>
        </p:blipFill>
        <p:spPr bwMode="auto">
          <a:xfrm>
            <a:off x="1785918" y="1571612"/>
            <a:ext cx="5572164" cy="4972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</a:t>
            </a:r>
            <a:r>
              <a:rPr lang="en-US" sz="2400" dirty="0" err="1" smtClean="0"/>
              <a:t>opular</a:t>
            </a:r>
            <a:r>
              <a:rPr lang="en-US" sz="2400" dirty="0" smtClean="0"/>
              <a:t> cafe, expanded around the world, also located in Prague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16800" t="5682" r="29600" b="46966"/>
          <a:stretch>
            <a:fillRect/>
          </a:stretch>
        </p:blipFill>
        <p:spPr bwMode="auto">
          <a:xfrm>
            <a:off x="1928794" y="1785926"/>
            <a:ext cx="5429288" cy="3857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Food</a:t>
            </a:r>
            <a:r>
              <a:rPr lang="cs-CZ" sz="2400" dirty="0" smtClean="0"/>
              <a:t> </a:t>
            </a:r>
            <a:r>
              <a:rPr lang="cs-CZ" sz="2400" dirty="0" err="1" smtClean="0"/>
              <a:t>for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day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l="64693" t="7260" r="21664" b="39074"/>
          <a:stretch>
            <a:fillRect/>
          </a:stretch>
        </p:blipFill>
        <p:spPr bwMode="auto">
          <a:xfrm>
            <a:off x="1857356" y="1571612"/>
            <a:ext cx="5286412" cy="4572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On the Intrepid Space </a:t>
            </a:r>
            <a:r>
              <a:rPr lang="cs-CZ" sz="2400" dirty="0" smtClean="0"/>
              <a:t>S</a:t>
            </a:r>
            <a:r>
              <a:rPr lang="en-US" sz="2400" dirty="0" err="1" smtClean="0"/>
              <a:t>huttle</a:t>
            </a:r>
            <a:r>
              <a:rPr lang="en-US" sz="2400" dirty="0" smtClean="0"/>
              <a:t> arrives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229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41547" t="-2210" r="4565" b="46966"/>
          <a:stretch>
            <a:fillRect/>
          </a:stretch>
        </p:blipFill>
        <p:spPr bwMode="auto">
          <a:xfrm>
            <a:off x="1500166" y="1428736"/>
            <a:ext cx="6286544" cy="4572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Bus </a:t>
            </a:r>
            <a:r>
              <a:rPr lang="cs-CZ" sz="2400" dirty="0" err="1" smtClean="0"/>
              <a:t>that</a:t>
            </a:r>
            <a:r>
              <a:rPr lang="cs-CZ" sz="2400" dirty="0" smtClean="0"/>
              <a:t> </a:t>
            </a:r>
            <a:r>
              <a:rPr lang="cs-CZ" sz="2400" dirty="0" err="1" smtClean="0"/>
              <a:t>takes</a:t>
            </a:r>
            <a:r>
              <a:rPr lang="cs-CZ" sz="2400" dirty="0" smtClean="0"/>
              <a:t> </a:t>
            </a:r>
            <a:r>
              <a:rPr lang="cs-CZ" sz="2400" dirty="0" err="1" smtClean="0"/>
              <a:t>tourists</a:t>
            </a:r>
            <a:r>
              <a:rPr lang="cs-CZ" sz="2400" dirty="0" smtClean="0"/>
              <a:t> to </a:t>
            </a:r>
            <a:r>
              <a:rPr lang="cs-CZ" sz="2400" dirty="0" err="1" smtClean="0"/>
              <a:t>Skywalk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096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10120" r="10120"/>
          <a:stretch>
            <a:fillRect/>
          </a:stretch>
        </p:blipFill>
        <p:spPr bwMode="auto">
          <a:xfrm>
            <a:off x="1928794" y="1428736"/>
            <a:ext cx="5429288" cy="50260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Star on the Walk of Fame in Las Vegas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301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16030" r="27863"/>
          <a:stretch>
            <a:fillRect/>
          </a:stretch>
        </p:blipFill>
        <p:spPr bwMode="auto">
          <a:xfrm>
            <a:off x="2143108" y="1500174"/>
            <a:ext cx="4857784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(2013 – 04 – 27)</a:t>
            </a:r>
          </a:p>
          <a:p>
            <a:pPr hangingPunct="0"/>
            <a:r>
              <a:rPr lang="cs-CZ" dirty="0" smtClean="0"/>
              <a:t>Zdroje: vlastní archiv autorky.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127</TotalTime>
  <Words>112</Words>
  <Application>Microsoft Office PowerPoint</Application>
  <PresentationFormat>Předvádění na obrazovce (4:3)</PresentationFormat>
  <Paragraphs>16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Název školy: Základní škola Chomutov, Písečná 5144 Název materiálu: VY_22_INOVACE_33_ Advertising in the USA _zh_1 Číslo projektu: CZ 1.07/1.4.00/21.3355 Autor: Mgr. Zdena Hanušová Datum tvorby: 27.04.2013 Cílový ročník: 9.ročník Vzdělávací oblast: Anglický jazyk Klíčové slovo:  reklama, inzerce, propagace Anotace: Prezentace reklamních ploch v USA.</vt:lpstr>
      <vt:lpstr>Cable News Network is a cable television company. There is a time and temperature.</vt:lpstr>
      <vt:lpstr>Favourite brand of sneakers.</vt:lpstr>
      <vt:lpstr> Even in our country very well-known drink.</vt:lpstr>
      <vt:lpstr>Advertising on film.</vt:lpstr>
      <vt:lpstr>Popular cafe, expanded around the world, also located in Prague.</vt:lpstr>
      <vt:lpstr>Food for the day.</vt:lpstr>
      <vt:lpstr>On the Intrepid Space Shuttle arrives.</vt:lpstr>
      <vt:lpstr>Bus that takes tourists to Skywalk.</vt:lpstr>
      <vt:lpstr>Star on the Walk of Fame in Las Vegas.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Losan</cp:lastModifiedBy>
  <cp:revision>8</cp:revision>
  <dcterms:created xsi:type="dcterms:W3CDTF">2013-04-12T15:05:58Z</dcterms:created>
  <dcterms:modified xsi:type="dcterms:W3CDTF">2013-05-17T18:30:31Z</dcterms:modified>
</cp:coreProperties>
</file>