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0" r:id="rId2"/>
    <p:sldId id="263" r:id="rId3"/>
    <p:sldId id="257" r:id="rId4"/>
    <p:sldId id="259" r:id="rId5"/>
    <p:sldId id="261" r:id="rId6"/>
    <p:sldId id="265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E9B69-18F6-450B-BAEA-8F8F089C4B0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86944-B05F-4BE2-BC0D-E64E8380CD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186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686944-B05F-4BE2-BC0D-E64E8380CD1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400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403E38C-7FEF-42E6-9EFA-91161ADC97D7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3F047C5-ACC5-4B8A-AA4D-7DAB5B1AF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lka_Javorina-vysilac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rozhledny.webzdarma.cz/lopeni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pralesy.cz/foto/javorina_1_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2_Poho&#345;&#237;%20&#268;R-B&#237;l&#233;%20Karpaty.pptx#4.    Nejvy&#353;&#353;&#237; hora Velk&#225; Javo&#345;ina  (970 m n. m.)" TargetMode="External"/><Relationship Id="rId2" Type="http://schemas.openxmlformats.org/officeDocument/2006/relationships/hyperlink" Target="VY_32_INOVACE_12_Poho&#345;&#237;%20&#268;R-B&#237;l&#233;%20Karpaty.pptx#3.       B&#237;l&#233; Karpa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12_Poho&#345;&#237;%20&#268;R-B&#237;l&#233;%20Karpaty.pptx#5. Velk&#253; Lopen&#237;k (911 m n.m.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589240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08720"/>
            <a:ext cx="7416223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562712"/>
              </p:ext>
            </p:extLst>
          </p:nvPr>
        </p:nvGraphicFramePr>
        <p:xfrm>
          <a:off x="1115616" y="2924944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Marie Polanská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VY_32_INOVACE_12_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Pohoří ČR - Bílé Karpaty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200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 :</a:t>
            </a:r>
          </a:p>
          <a:p>
            <a:r>
              <a:rPr lang="cs-CZ" dirty="0"/>
              <a:t>Program slouží k procvičování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opakování </a:t>
            </a:r>
            <a:r>
              <a:rPr lang="cs-CZ" dirty="0" smtClean="0"/>
              <a:t>vlastivědného učiva </a:t>
            </a:r>
          </a:p>
          <a:p>
            <a:r>
              <a:rPr lang="cs-CZ" dirty="0" smtClean="0"/>
              <a:t>ve 4. 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4973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     Bílé Karpaty</a:t>
            </a:r>
            <a:endParaRPr lang="cs-CZ" dirty="0"/>
          </a:p>
        </p:txBody>
      </p:sp>
      <p:pic>
        <p:nvPicPr>
          <p:cNvPr id="4" name="Picture 4" descr="C:\Documents and Settings\Polanská Marie\Dokumenty\Obrázky\chko_bile_karpaty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3" b="100000" l="0" r="100000"/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67543" y="692696"/>
            <a:ext cx="8136905" cy="5832648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5" name="Picture 1" descr="C:\Documents and Settings\Polanská Marie\Dokumenty\Obrázky\logo bílých karpat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4557" y="332656"/>
            <a:ext cx="1539171" cy="1512168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</p:pic>
    </p:spTree>
  </p:cSld>
  <p:clrMapOvr>
    <a:masterClrMapping/>
  </p:clrMapOvr>
  <p:transition advTm="30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Nejvyšší hora Velká Javořina </a:t>
            </a:r>
            <a:br>
              <a:rPr lang="cs-CZ" sz="4400" dirty="0" smtClean="0"/>
            </a:br>
            <a:r>
              <a:rPr lang="cs-CZ" sz="4400" dirty="0" smtClean="0"/>
              <a:t>(970 m n. m.)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Picture 6" descr="Vysílač na Velké Javořině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272696"/>
            <a:ext cx="2967038" cy="3960812"/>
          </a:xfrm>
          <a:prstGeom prst="rect">
            <a:avLst/>
          </a:prstGeom>
          <a:noFill/>
          <a:ln cap="rnd">
            <a:solidFill>
              <a:schemeClr val="bg2">
                <a:lumMod val="10000"/>
              </a:schemeClr>
            </a:solidFill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2696"/>
            <a:ext cx="4762500" cy="3940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9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Velký Lopeník (911 m n.m.)</a:t>
            </a:r>
            <a:endParaRPr lang="cs-CZ" dirty="0"/>
          </a:p>
        </p:txBody>
      </p:sp>
      <p:pic>
        <p:nvPicPr>
          <p:cNvPr id="2059" name="Picture 1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51269"/>
            <a:ext cx="2287275" cy="3037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1269"/>
            <a:ext cx="3951247" cy="2857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059229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prales na Velké Javořině</a:t>
            </a:r>
            <a:endParaRPr lang="cs-CZ" dirty="0"/>
          </a:p>
        </p:txBody>
      </p:sp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04963"/>
            <a:ext cx="7146691" cy="4786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276981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507288" cy="5976664"/>
          </a:xfrm>
        </p:spPr>
        <p:txBody>
          <a:bodyPr/>
          <a:lstStyle/>
          <a:p>
            <a:r>
              <a:rPr lang="cs-CZ" dirty="0" smtClean="0"/>
              <a:t>Bílé Karpaty se </a:t>
            </a:r>
            <a:r>
              <a:rPr lang="cs-CZ" dirty="0" smtClean="0"/>
              <a:t>rozprostírají na </a:t>
            </a:r>
            <a:r>
              <a:rPr lang="cs-CZ" dirty="0" smtClean="0"/>
              <a:t>…….. České republiky a prochází jimi hranice mezi …………………… a …………………</a:t>
            </a:r>
          </a:p>
          <a:p>
            <a:r>
              <a:rPr lang="cs-CZ" dirty="0" smtClean="0"/>
              <a:t>Jejich nejvyšší horou je …………………,</a:t>
            </a:r>
          </a:p>
          <a:p>
            <a:r>
              <a:rPr lang="cs-CZ" dirty="0" smtClean="0"/>
              <a:t>která měří…….m. Druhým nejvyšším vrcholem je…..…………… se svou výškou……m.</a:t>
            </a:r>
          </a:p>
          <a:p>
            <a:r>
              <a:rPr lang="cs-CZ" dirty="0" smtClean="0"/>
              <a:t>Na mapě najdi města, která leží v Bílých Karpatech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mapě najdi řeku, která pramení v Bílých Karpatech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0056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1440160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škola)</a:t>
            </a:r>
          </a:p>
          <a:p>
            <a:endParaRPr lang="cs-CZ" sz="2000" dirty="0"/>
          </a:p>
          <a:p>
            <a:endParaRPr lang="cs-CZ" dirty="0"/>
          </a:p>
        </p:txBody>
      </p:sp>
      <p:sp>
        <p:nvSpPr>
          <p:cNvPr id="2" name="Obdélník 1">
            <a:hlinkClick r:id="rId2" action="ppaction://hlinkpres?slideindex=3&amp;slidetitle=      Bílé Karpaty"/>
          </p:cNvPr>
          <p:cNvSpPr/>
          <p:nvPr/>
        </p:nvSpPr>
        <p:spPr>
          <a:xfrm>
            <a:off x="611560" y="1484784"/>
            <a:ext cx="806489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http://www.cittadella.cz/europarc/sites/Image/_mapy/chko_bile_karpaty_cz.jpg</a:t>
            </a:r>
          </a:p>
        </p:txBody>
      </p:sp>
      <p:sp>
        <p:nvSpPr>
          <p:cNvPr id="4" name="Obdélník 3">
            <a:hlinkClick r:id="rId3" action="ppaction://hlinkpres?slideindex=4&amp;slidetitle=   Nejvyšší hora Velká Javořina  (970 m n. m.)"/>
          </p:cNvPr>
          <p:cNvSpPr/>
          <p:nvPr/>
        </p:nvSpPr>
        <p:spPr>
          <a:xfrm>
            <a:off x="611560" y="1917400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http://upload.wikimedia.org/wikipedia/commons/thumb/8/87/Velka_Javorina-vysilac.jpg/250px-Velka_Javorina-vysilac.jpg</a:t>
            </a:r>
          </a:p>
        </p:txBody>
      </p:sp>
      <p:sp>
        <p:nvSpPr>
          <p:cNvPr id="5" name="Obdélník 4">
            <a:hlinkClick r:id="rId3" action="ppaction://hlinkpres?slideindex=4&amp;slidetitle=   Nejvyšší hora Velká Javořina  (970 m n. m.)"/>
          </p:cNvPr>
          <p:cNvSpPr/>
          <p:nvPr/>
        </p:nvSpPr>
        <p:spPr>
          <a:xfrm>
            <a:off x="611560" y="2563731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http://mw2.google.com/mw-panoramio/photos/medium/2002159.jpg</a:t>
            </a:r>
          </a:p>
        </p:txBody>
      </p:sp>
      <p:sp>
        <p:nvSpPr>
          <p:cNvPr id="6" name="Obdélník 5">
            <a:hlinkClick r:id="rId4" action="ppaction://hlinkpres?slideindex=5&amp;slidetitle=Velký Lopeník (911 m n.m.)"/>
          </p:cNvPr>
          <p:cNvSpPr/>
          <p:nvPr/>
        </p:nvSpPr>
        <p:spPr>
          <a:xfrm>
            <a:off x="611560" y="2967335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http://upload.wikimedia.org/wikipedia/commons/thumb/d/d1/Velky_Lopenik.jpg/250px-Velky_Lopenik.jpg</a:t>
            </a:r>
          </a:p>
        </p:txBody>
      </p:sp>
    </p:spTree>
    <p:extLst>
      <p:ext uri="{BB962C8B-B14F-4D97-AF65-F5344CB8AC3E}">
        <p14:creationId xmlns:p14="http://schemas.microsoft.com/office/powerpoint/2010/main" val="143065434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238</TotalTime>
  <Words>164</Words>
  <Application>Microsoft Office PowerPoint</Application>
  <PresentationFormat>Předvádění na obrazovce (4:3)</PresentationFormat>
  <Paragraphs>33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Prezentace aplikace PowerPoint</vt:lpstr>
      <vt:lpstr>Prezentace aplikace PowerPoint</vt:lpstr>
      <vt:lpstr>      Bílé Karpaty</vt:lpstr>
      <vt:lpstr>   Nejvyšší hora Velká Javořina  (970 m n. m.) </vt:lpstr>
      <vt:lpstr>Velký Lopeník (911 m n.m.)</vt:lpstr>
      <vt:lpstr>prales na Velké Javořině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24</cp:revision>
  <dcterms:created xsi:type="dcterms:W3CDTF">2011-12-22T15:53:29Z</dcterms:created>
  <dcterms:modified xsi:type="dcterms:W3CDTF">2013-05-19T15:27:04Z</dcterms:modified>
</cp:coreProperties>
</file>