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069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39024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591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2256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35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7151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9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9602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1093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183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560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6FE9D8-EF7D-490E-B75D-F4D7575A580B}" type="datetimeFigureOut">
              <a:rPr lang="cs-CZ" smtClean="0"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124DB-4C20-4E30-8608-BA7D7F0CDD6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04565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upload.wikimedia.org/wikipedia/commons/e/e8/KrajeCR1960.gif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Kraj_Hlavni_mesto_Praha.sv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hyperlink" Target="http://upload.wikimedia.org/wikipedia/commons/0/0f/Praha_CoA_CZ.sv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ha" TargetMode="External"/><Relationship Id="rId7" Type="http://schemas.openxmlformats.org/officeDocument/2006/relationships/image" Target="../media/image7.png"/><Relationship Id="rId2" Type="http://schemas.openxmlformats.org/officeDocument/2006/relationships/hyperlink" Target="http://cs.wikipedia.org/wiki/St%C5%99edo%C4%8De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e/e0/Central_Bohemian_Region_CoA_CZ.svg" TargetMode="External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Stredocesky_kraj.sv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A9_Bud%C4%9Bjovice" TargetMode="External"/><Relationship Id="rId7" Type="http://schemas.openxmlformats.org/officeDocument/2006/relationships/image" Target="../media/image9.png"/><Relationship Id="rId2" Type="http://schemas.openxmlformats.org/officeDocument/2006/relationships/hyperlink" Target="http://cs.wikipedia.org/wiki/Jiho%C4%8De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Jihocesky_kraj.svg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://upload.wikimedia.org/wikipedia/commons/5/53/South_Bohemian_Region_CoA_CZ.sv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lze%C5%88" TargetMode="External"/><Relationship Id="rId7" Type="http://schemas.openxmlformats.org/officeDocument/2006/relationships/image" Target="../media/image11.png"/><Relationship Id="rId2" Type="http://schemas.openxmlformats.org/officeDocument/2006/relationships/hyperlink" Target="http://cs.wikipedia.org/wiki/Plze%C5%88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6/60/Plzen_Region_CoA_CZ.svg" TargetMode="External"/><Relationship Id="rId5" Type="http://schemas.openxmlformats.org/officeDocument/2006/relationships/image" Target="../media/image10.png"/><Relationship Id="rId4" Type="http://schemas.openxmlformats.org/officeDocument/2006/relationships/hyperlink" Target="http://cs.wikipedia.org/wiki/Soubor:Plzensky_kraj.sv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lovy_Vary" TargetMode="External"/><Relationship Id="rId7" Type="http://schemas.openxmlformats.org/officeDocument/2006/relationships/image" Target="../media/image13.png"/><Relationship Id="rId2" Type="http://schemas.openxmlformats.org/officeDocument/2006/relationships/hyperlink" Target="http://cs.wikipedia.org/wiki/Karlovar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Karlovarsky_kraj.svg" TargetMode="External"/><Relationship Id="rId5" Type="http://schemas.openxmlformats.org/officeDocument/2006/relationships/image" Target="../media/image12.png"/><Relationship Id="rId4" Type="http://schemas.openxmlformats.org/officeDocument/2006/relationships/hyperlink" Target="http://upload.wikimedia.org/wikipedia/commons/6/67/Karlovy_Vary_Region_CoA_CZ.sv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3%9Ast%C3%AD_nad_Labem" TargetMode="External"/><Relationship Id="rId7" Type="http://schemas.openxmlformats.org/officeDocument/2006/relationships/image" Target="../media/image15.png"/><Relationship Id="rId2" Type="http://schemas.openxmlformats.org/officeDocument/2006/relationships/hyperlink" Target="http://cs.wikipedia.org/wiki/%C3%9Astec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9/92/Usti_nad_Labem_Region_CoA_CZ.svg" TargetMode="External"/><Relationship Id="rId5" Type="http://schemas.openxmlformats.org/officeDocument/2006/relationships/image" Target="../media/image14.png"/><Relationship Id="rId4" Type="http://schemas.openxmlformats.org/officeDocument/2006/relationships/hyperlink" Target="http://cs.wikipedia.org/wiki/Soubor:Ustecky_kraj.sv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berec" TargetMode="External"/><Relationship Id="rId7" Type="http://schemas.openxmlformats.org/officeDocument/2006/relationships/image" Target="../media/image17.png"/><Relationship Id="rId2" Type="http://schemas.openxmlformats.org/officeDocument/2006/relationships/hyperlink" Target="http://cs.wikipedia.org/wiki/Liberec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Liberecky_kraj.svg" TargetMode="External"/><Relationship Id="rId5" Type="http://schemas.openxmlformats.org/officeDocument/2006/relationships/image" Target="../media/image16.png"/><Relationship Id="rId4" Type="http://schemas.openxmlformats.org/officeDocument/2006/relationships/hyperlink" Target="http://upload.wikimedia.org/wikipedia/commons/4/4a/Liberec_Region_CoA_CZ.sv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radec_Kr%C3%A1lov%C3%A9" TargetMode="External"/><Relationship Id="rId7" Type="http://schemas.openxmlformats.org/officeDocument/2006/relationships/image" Target="../media/image19.png"/><Relationship Id="rId2" Type="http://schemas.openxmlformats.org/officeDocument/2006/relationships/hyperlink" Target="http://cs.wikipedia.org/wiki/Kr%C3%A1lov%C3%A9hradec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d/d3/Hradec_Kralove_Region_CoA_CZ.svg" TargetMode="External"/><Relationship Id="rId5" Type="http://schemas.openxmlformats.org/officeDocument/2006/relationships/image" Target="../media/image18.png"/><Relationship Id="rId4" Type="http://schemas.openxmlformats.org/officeDocument/2006/relationships/hyperlink" Target="http://cs.wikipedia.org/wiki/Soubor:Kralovehradecky_kraj.sv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ardubice" TargetMode="External"/><Relationship Id="rId7" Type="http://schemas.openxmlformats.org/officeDocument/2006/relationships/image" Target="../media/image21.png"/><Relationship Id="rId2" Type="http://schemas.openxmlformats.org/officeDocument/2006/relationships/hyperlink" Target="http://cs.wikipedia.org/wiki/Pardubic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Pardubicky_kraj.svg" TargetMode="External"/><Relationship Id="rId5" Type="http://schemas.openxmlformats.org/officeDocument/2006/relationships/image" Target="../media/image20.png"/><Relationship Id="rId4" Type="http://schemas.openxmlformats.org/officeDocument/2006/relationships/hyperlink" Target="http://upload.wikimedia.org/wikipedia/commons/4/47/Pardubice_Region_CoA_CZ.sv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aj_Vysocina.svg" TargetMode="External"/><Relationship Id="rId2" Type="http://schemas.openxmlformats.org/officeDocument/2006/relationships/hyperlink" Target="http://cs.wikipedia.org/wiki/Kraj_Vyso%C4%8Dina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hyperlink" Target="http://upload.wikimedia.org/wikipedia/commons/7/7f/CZE_Kraj_Wysoczyzna_COA.svg" TargetMode="Externa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rno" TargetMode="External"/><Relationship Id="rId7" Type="http://schemas.openxmlformats.org/officeDocument/2006/relationships/image" Target="../media/image25.png"/><Relationship Id="rId2" Type="http://schemas.openxmlformats.org/officeDocument/2006/relationships/hyperlink" Target="http://cs.wikipedia.org/wiki/Jihomorav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Jihomoravsky_kraj.svg" TargetMode="External"/><Relationship Id="rId5" Type="http://schemas.openxmlformats.org/officeDocument/2006/relationships/image" Target="../media/image24.png"/><Relationship Id="rId4" Type="http://schemas.openxmlformats.org/officeDocument/2006/relationships/hyperlink" Target="http://upload.wikimedia.org/wikipedia/commons/b/b9/South_Moravian_Region_CoA_CZ.sv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lomouc" TargetMode="External"/><Relationship Id="rId7" Type="http://schemas.openxmlformats.org/officeDocument/2006/relationships/image" Target="../media/image27.png"/><Relationship Id="rId2" Type="http://schemas.openxmlformats.org/officeDocument/2006/relationships/hyperlink" Target="http://cs.wikipedia.org/wiki/Olomouc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Olomoucky_kraj.svg" TargetMode="External"/><Relationship Id="rId5" Type="http://schemas.openxmlformats.org/officeDocument/2006/relationships/image" Target="../media/image26.png"/><Relationship Id="rId4" Type="http://schemas.openxmlformats.org/officeDocument/2006/relationships/hyperlink" Target="http://upload.wikimedia.org/wikipedia/commons/d/d4/Olomouc_Region_CoA_CZ.sv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ravskoslezsky_kraj.svg" TargetMode="External"/><Relationship Id="rId2" Type="http://schemas.openxmlformats.org/officeDocument/2006/relationships/hyperlink" Target="http://cs.wikipedia.org/wiki/Moravskoslez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hyperlink" Target="http://upload.wikimedia.org/wikipedia/commons/f/fa/Moravian-Silesian_Region_CoA_CZ.sv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l%C3%ADn" TargetMode="External"/><Relationship Id="rId7" Type="http://schemas.openxmlformats.org/officeDocument/2006/relationships/image" Target="../media/image31.png"/><Relationship Id="rId2" Type="http://schemas.openxmlformats.org/officeDocument/2006/relationships/hyperlink" Target="http://cs.wikipedia.org/wiki/Zl%C3%ADnsk%C3%BD_kraj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f/f8/Zlin_Region_CoA_CZ.svg" TargetMode="External"/><Relationship Id="rId5" Type="http://schemas.openxmlformats.org/officeDocument/2006/relationships/image" Target="../media/image30.png"/><Relationship Id="rId4" Type="http://schemas.openxmlformats.org/officeDocument/2006/relationships/hyperlink" Target="http://cs.wikipedia.org/wiki/Soubor:Zlinsky_kraj.sv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VY_52_INOVACE_40_Členění území ČR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8708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</a:t>
            </a:r>
            <a:r>
              <a:rPr lang="cs-CZ" dirty="0"/>
              <a:t>škola, 2. stupeň.</a:t>
            </a:r>
          </a:p>
          <a:p>
            <a:r>
              <a:rPr lang="cs-CZ" dirty="0" smtClean="0"/>
              <a:t>Žáci se prostřednictvím map seznámí s členěním území ČR do krajů a s jejich centry a symboly.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23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>
                <a:effectLst/>
              </a:rPr>
              <a:t>Systém krajů a okresů České republiky z roku 1960 </a:t>
            </a:r>
            <a:endParaRPr lang="cs-CZ" dirty="0"/>
          </a:p>
        </p:txBody>
      </p:sp>
      <p:pic>
        <p:nvPicPr>
          <p:cNvPr id="2050" name="Picture 2" descr="Soubor:KrajeCR1960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7505700" cy="4705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85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ČR na kraje s ohledem na historické země ČR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670" y="1844824"/>
            <a:ext cx="7783784" cy="441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65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Praha</a:t>
            </a:r>
            <a:endParaRPr lang="cs-CZ" dirty="0"/>
          </a:p>
        </p:txBody>
      </p:sp>
      <p:pic>
        <p:nvPicPr>
          <p:cNvPr id="3076" name="Picture 4" descr="Kraj Hlavni mesto Praha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97" y="1916832"/>
            <a:ext cx="275508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Praha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87912"/>
            <a:ext cx="4552950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60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Středočeský kraj"/>
              </a:rPr>
              <a:t>Středočeský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Praha"/>
              </a:rPr>
              <a:t>Praha</a:t>
            </a:r>
            <a:endParaRPr lang="cs-CZ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0" y="-500137"/>
            <a:ext cx="9144000" cy="1000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1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               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rgbClr val="666699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4098" name="Picture 2" descr="Stredocesky kraj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237939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Central Bohemian Region CoA CZ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56792"/>
            <a:ext cx="3951362" cy="476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15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Jihočeský kraj"/>
              </a:rPr>
              <a:t>Jihočeský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(do 30. 5. 2001</a:t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Budějovický kraj)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České Budějovice"/>
              </a:rPr>
              <a:t>České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České Budějovice"/>
              </a:rPr>
              <a:t>Budějovice</a:t>
            </a:r>
            <a:endParaRPr lang="cs-CZ" dirty="0"/>
          </a:p>
        </p:txBody>
      </p:sp>
      <p:pic>
        <p:nvPicPr>
          <p:cNvPr id="5122" name="Picture 2" descr="Soubor:South Bohemian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638482"/>
            <a:ext cx="4095378" cy="493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Jihocesky kraj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16832"/>
            <a:ext cx="2755085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8889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Plzeňský kraj"/>
              </a:rPr>
              <a:t>Plzeňský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Plzeň"/>
              </a:rPr>
              <a:t>Plzeň</a:t>
            </a:r>
            <a:endParaRPr lang="cs-CZ" dirty="0"/>
          </a:p>
        </p:txBody>
      </p:sp>
      <p:pic>
        <p:nvPicPr>
          <p:cNvPr id="6146" name="Picture 2" descr="Plzensky kraj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82" y="1628800"/>
            <a:ext cx="275508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Plzen Region CoA CZ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12776"/>
            <a:ext cx="4325084" cy="521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551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Karlovarský kraj"/>
              </a:rPr>
              <a:t>Karlovarský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Karlovy Vary"/>
              </a:rPr>
              <a:t>Karlovy Vary</a:t>
            </a:r>
            <a:endParaRPr lang="cs-CZ" dirty="0"/>
          </a:p>
        </p:txBody>
      </p:sp>
      <p:pic>
        <p:nvPicPr>
          <p:cNvPr id="7170" name="Picture 2" descr="Soubor:Karlovy Vary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56792"/>
            <a:ext cx="4239394" cy="510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Karlovarsky kraj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811688"/>
            <a:ext cx="2937943" cy="168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4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Ústecký kraj"/>
              </a:rPr>
              <a:t>Ústecký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Ústí nad Labem"/>
              </a:rPr>
              <a:t>Ústí nad Labem</a:t>
            </a:r>
            <a:endParaRPr lang="cs-CZ" dirty="0"/>
          </a:p>
        </p:txBody>
      </p:sp>
      <p:pic>
        <p:nvPicPr>
          <p:cNvPr id="8194" name="Picture 2" descr="Ustecky kraj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435" y="1844823"/>
            <a:ext cx="2755087" cy="1584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Usti nad Labem Region CoA CZ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484784"/>
            <a:ext cx="4311402" cy="519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809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Liberecký kraj"/>
              </a:rPr>
              <a:t>Liberecký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Liberec"/>
              </a:rPr>
              <a:t>Liberec</a:t>
            </a:r>
            <a:endParaRPr lang="cs-CZ" dirty="0"/>
          </a:p>
        </p:txBody>
      </p:sp>
      <p:pic>
        <p:nvPicPr>
          <p:cNvPr id="9218" name="Picture 2" descr="Soubor:Liberec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468" y="1556792"/>
            <a:ext cx="4335885" cy="522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Liberecky kraj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772816"/>
            <a:ext cx="300554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64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Královéhradecký kraj"/>
              </a:rPr>
              <a:t>Královéhradecký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Hradec Králové"/>
              </a:rPr>
              <a:t>Hradec Králové</a:t>
            </a:r>
            <a:endParaRPr lang="cs-CZ" dirty="0"/>
          </a:p>
        </p:txBody>
      </p:sp>
      <p:pic>
        <p:nvPicPr>
          <p:cNvPr id="10242" name="Picture 2" descr="Kralovehradecky kraj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844824"/>
            <a:ext cx="325600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Hradec Kralove Region CoA CZ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983" y="1556792"/>
            <a:ext cx="4321426" cy="520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80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Pardubický kraj"/>
              </a:rPr>
              <a:t>Pardubický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Pardubice"/>
              </a:rPr>
              <a:t>Pardubice</a:t>
            </a:r>
            <a:endParaRPr lang="cs-CZ" dirty="0"/>
          </a:p>
        </p:txBody>
      </p:sp>
      <p:pic>
        <p:nvPicPr>
          <p:cNvPr id="11268" name="Picture 4" descr="Soubor:Pardubice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585191"/>
            <a:ext cx="4279628" cy="5156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Pardubicky kraj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44824"/>
            <a:ext cx="313077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007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Kraj Vysočina"/>
              </a:rPr>
              <a:t>Kraj Vysočina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(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effectLst/>
                <a:latin typeface="Arial" charset="0"/>
                <a:cs typeface="Arial" charset="0"/>
              </a:rPr>
              <a:t>do 30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effectLst/>
                <a:latin typeface="Arial" charset="0"/>
                <a:cs typeface="Arial" charset="0"/>
                <a:hlinkClick r:id="rId3"/>
              </a:rPr>
              <a:t>. 5. 2001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  <a:cs typeface="Arial" charset="0"/>
                <a:hlinkClick r:id="rId3"/>
              </a:rPr>
              <a:t>Jihlavský kraj)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/>
              </a:rPr>
              <a:t>– Jihlava</a:t>
            </a:r>
            <a:endParaRPr lang="cs-CZ" dirty="0"/>
          </a:p>
        </p:txBody>
      </p:sp>
      <p:pic>
        <p:nvPicPr>
          <p:cNvPr id="12290" name="Picture 2" descr="Kraj Vysocina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288032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Soubor:CZE Kraj Wysoczyzna COA.sv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94312"/>
            <a:ext cx="4648751" cy="526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931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Jihomoravský kraj"/>
              </a:rPr>
              <a:t>Jihomoravský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(do 30. 5. 2001 Brněnský kraj)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Brno"/>
              </a:rPr>
              <a:t>Brno</a:t>
            </a:r>
            <a:endParaRPr lang="cs-CZ" dirty="0"/>
          </a:p>
        </p:txBody>
      </p:sp>
      <p:pic>
        <p:nvPicPr>
          <p:cNvPr id="13314" name="Picture 2" descr="Soubor:South Moravian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4496" y="1484784"/>
            <a:ext cx="4384850" cy="528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Jihomoravsky kraj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288031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39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Olomoucký kraj"/>
              </a:rPr>
              <a:t>Olomoucký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Olomouc"/>
              </a:rPr>
              <a:t>Olomouc</a:t>
            </a:r>
            <a:endParaRPr lang="cs-CZ" dirty="0"/>
          </a:p>
        </p:txBody>
      </p:sp>
      <p:pic>
        <p:nvPicPr>
          <p:cNvPr id="14338" name="Picture 2" descr="Soubor:Olomouc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4128" y="1556792"/>
            <a:ext cx="4311402" cy="519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-500137"/>
            <a:ext cx="9144000" cy="1000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1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666699"/>
                </a:solidFill>
                <a:effectLst/>
                <a:latin typeface="Arial" charset="0"/>
                <a:cs typeface="Arial" charset="0"/>
              </a:rPr>
              <a:t>                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rgbClr val="666699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14340" name="Picture 4" descr="Olomoucky kraj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07" y="1700808"/>
            <a:ext cx="300554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7082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Moravskoslezský kraj"/>
              </a:rPr>
              <a:t>Moravskoslezský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(do 30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/>
              </a:rPr>
              <a:t>. 5. 2001 Ostravský kraj) – Ostrava</a:t>
            </a:r>
            <a:endParaRPr lang="cs-CZ" dirty="0"/>
          </a:p>
        </p:txBody>
      </p:sp>
      <p:pic>
        <p:nvPicPr>
          <p:cNvPr id="15362" name="Picture 2" descr="Soubor:Moravian-Silesian Region CoA CZ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56792"/>
            <a:ext cx="4320927" cy="5195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Moravskoslezsky kraj.svg">
            <a:hlinkClick r:id="rId3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700808"/>
            <a:ext cx="3381245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223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 tooltip="Zlínský kraj"/>
              </a:rPr>
              <a:t>Zlínský kraj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 –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3" tooltip="Zlín"/>
              </a:rPr>
              <a:t>Zlín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lang="cs-CZ" dirty="0"/>
          </a:p>
        </p:txBody>
      </p:sp>
      <p:pic>
        <p:nvPicPr>
          <p:cNvPr id="16386" name="Picture 2" descr="Zlinsky kraj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700808"/>
            <a:ext cx="3256014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Soubor:Zlin Region CoA CZ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24744"/>
            <a:ext cx="4599434" cy="554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034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6480720"/>
          </a:xfrm>
        </p:spPr>
        <p:txBody>
          <a:bodyPr>
            <a:noAutofit/>
          </a:bodyPr>
          <a:lstStyle/>
          <a:p>
            <a:r>
              <a:rPr lang="cs-CZ" sz="1800" dirty="0" smtClean="0"/>
              <a:t>Zdroje obrázků:</a:t>
            </a:r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cs.wikipedia.org/wiki/Soubor:KrajeCR1960.gif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http://cs.wikipedia.org/wiki/Soubor:Czech_Rep._-_Bohemia,_</a:t>
            </a:r>
            <a:r>
              <a:rPr lang="cs-CZ" sz="1800" dirty="0" smtClean="0"/>
              <a:t>Moravia_and_Silesia_III.png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cs.wikipedia.org/wiki/Soubor:Praha_CoA_CZ.svg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cs.wikipedia.org/wiki/Soubor:2004_Praha.png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cs.wikipedia.org/wiki/Soubor:Central_Bohemian_Region_CoA_CZ.svg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cs.wikipedia.org/wiki/Soubor:2004_Stredocesky_kraj.PNG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cs.wikipedia.org/wiki/Soubor:South_Bohemian_Region_CoA_CZ.svg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cs.wikipedia.org/wiki/Soubor:2004_Jihocesky_kraj.PNG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cs.wikipedia.org/wiki/Soubor:Plzen_Region_CoA_CZ.svg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cs.wikipedia.org/wiki/Soubor:2004_Plzensky_kraj.png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cs.wikipedia.org/wiki/Soubor:2004_Kralovehradecky_kraj.PNG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cs.wikipedia.org/wiki/Soubor:Vysocina_Region_CoA_CZ.svg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65817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r>
              <a:rPr lang="cs-CZ" sz="1800" dirty="0"/>
              <a:t>http://cs.wikipedia.org/wiki/Soubor:Olomouc_Region_CoA_CZ.svg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]</a:t>
            </a:r>
            <a:endParaRPr lang="cs-CZ" sz="1800" dirty="0"/>
          </a:p>
          <a:p>
            <a:r>
              <a:rPr lang="cs-CZ" sz="1800" dirty="0"/>
              <a:t>http://cs.wikipedia.org/wiki/Soubor:2004_Olomoucky_kraj.PNG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://cs.wikipedia.org/wiki/Soubor:2004_Kraj_Vysocina.PNG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]</a:t>
            </a:r>
            <a:endParaRPr lang="cs-CZ" sz="1800" dirty="0"/>
          </a:p>
          <a:p>
            <a:r>
              <a:rPr lang="cs-CZ" sz="1800" dirty="0"/>
              <a:t>http://cs.wikipedia.org/wiki/Soubor:South_Moravian_Region_CoA_CZ.svg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]</a:t>
            </a:r>
            <a:endParaRPr lang="cs-CZ" sz="1800" dirty="0"/>
          </a:p>
          <a:p>
            <a:r>
              <a:rPr lang="cs-CZ" sz="1800" dirty="0"/>
              <a:t>http://cs.wikipedia.org/wiki/Soubor:2004_Jihomoravsky_kraj.PNG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cs.wikipedia.org/wiki/Soubor:Karlovy_Vary_Region_CoA_CZ.svg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cs.wikipedia.org/wiki/Soubor:2004_Karlovarsky_kraj.PNG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cs.wikipedia.org/wiki/Soubor:Usti_nad_Labem_Region_CoA_CZ.svg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cs.wikipedia.org/wiki/Soubor:2004_Ustecky_kraj.PNG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cs.wikipedia.org/wiki/Soubor:Liberec_Region_CoA_CZ.svg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990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cs.wikipedia.org/wiki/Soubor:2004_Liberecky_kraj.PNG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cs.wikipedia.org/wiki/Soubor:Hradec_Kralove_Region_CoA_CZ.svg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cs.wikipedia.org/wiki/Soubor:Pardubice_Region_CoA_CZ.svg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cs.wikipedia.org/wiki/Soubor:2004_Pardubicky_kraj.PNG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cs.wikipedia.org/wiki/Soubor:Zlin_Region_CoA_CZ.svg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cs.wikipedia.org/wiki/Soubor:2004_Zlinsky_kraj.PNG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cs.wikipedia.org/wiki/Soubor:Moravian-Silesian_Region_CoA_CZ.svg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/>
          </a:p>
          <a:p>
            <a:r>
              <a:rPr lang="cs-CZ" sz="1800" dirty="0"/>
              <a:t>http://</a:t>
            </a:r>
            <a:r>
              <a:rPr lang="cs-CZ" sz="1800" dirty="0" smtClean="0"/>
              <a:t>cs.wikipedia.org/wiki/Soubor:2004_Moravskoslezsky_kraj.PNG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cs.wikipedia.org/wiki/Soubor:KrajeCR1960.gif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/>
              <a:t>http://cs.wikipedia.org/wiki/Soubor:Czech_Rep._-_Bohemia,_</a:t>
            </a:r>
            <a:r>
              <a:rPr lang="cs-CZ" sz="1800" dirty="0" smtClean="0"/>
              <a:t>Moravia_and_Silesia_III.png</a:t>
            </a:r>
            <a:r>
              <a:rPr lang="en-US" sz="1800" dirty="0"/>
              <a:t>[ citov</a:t>
            </a:r>
            <a:r>
              <a:rPr lang="cs-CZ" sz="1800" dirty="0"/>
              <a:t>á</a:t>
            </a:r>
            <a:r>
              <a:rPr lang="en-US" sz="1800" dirty="0"/>
              <a:t>no</a:t>
            </a:r>
            <a:r>
              <a:rPr lang="cs-CZ" sz="1800" dirty="0"/>
              <a:t> 10.8. 2011</a:t>
            </a:r>
            <a:r>
              <a:rPr lang="en-US" sz="1800" dirty="0"/>
              <a:t> 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707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514</Words>
  <Application>Microsoft Office PowerPoint</Application>
  <PresentationFormat>Předvádění na obrazovce (4:3)</PresentationFormat>
  <Paragraphs>55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VY_52_INOVACE_40_Členění území ČR</vt:lpstr>
      <vt:lpstr>Prezentace aplikace PowerPoint</vt:lpstr>
      <vt:lpstr>Systém krajů a okresů České republiky z roku 1960 </vt:lpstr>
      <vt:lpstr>Rozdělení ČR na kraje s ohledem na historické země ČR</vt:lpstr>
      <vt:lpstr>Hlavní město Praha</vt:lpstr>
      <vt:lpstr>Středočeský kraj – Praha</vt:lpstr>
      <vt:lpstr>Jihočeský kraj (do 30. 5. 2001  Budějovický kraj) – České Budějovice</vt:lpstr>
      <vt:lpstr>Plzeňský kraj – Plzeň</vt:lpstr>
      <vt:lpstr>Karlovarský kraj – Karlovy Vary</vt:lpstr>
      <vt:lpstr>Ústecký kraj – Ústí nad Labem</vt:lpstr>
      <vt:lpstr>Liberecký kraj – Liberec</vt:lpstr>
      <vt:lpstr>Královéhradecký kraj – Hradec Králové</vt:lpstr>
      <vt:lpstr>Pardubický kraj – Pardubice</vt:lpstr>
      <vt:lpstr> Kraj Vysočina (do 30. 5. 2001 Jihlavský kraj) – Jihlava</vt:lpstr>
      <vt:lpstr>Jihomoravský kraj (do 30. 5. 2001 Brněnský kraj) – Brno</vt:lpstr>
      <vt:lpstr>Olomoucký kraj – Olomouc</vt:lpstr>
      <vt:lpstr>Moravskoslezský kraj (do 30. 5. 2001 Ostravský kraj) – Ostrava</vt:lpstr>
      <vt:lpstr>Zlínský kraj – Zlín 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Členění území ČR</dc:title>
  <dc:creator>Vagnerova</dc:creator>
  <cp:lastModifiedBy>Martin Králík</cp:lastModifiedBy>
  <cp:revision>16</cp:revision>
  <dcterms:created xsi:type="dcterms:W3CDTF">2011-09-07T20:28:30Z</dcterms:created>
  <dcterms:modified xsi:type="dcterms:W3CDTF">2012-03-13T21:54:49Z</dcterms:modified>
</cp:coreProperties>
</file>