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82" r:id="rId3"/>
    <p:sldId id="256" r:id="rId4"/>
    <p:sldId id="258" r:id="rId5"/>
    <p:sldId id="259" r:id="rId6"/>
    <p:sldId id="260" r:id="rId7"/>
    <p:sldId id="261" r:id="rId8"/>
    <p:sldId id="262" r:id="rId9"/>
    <p:sldId id="278" r:id="rId10"/>
    <p:sldId id="264" r:id="rId11"/>
    <p:sldId id="265" r:id="rId12"/>
    <p:sldId id="266" r:id="rId13"/>
    <p:sldId id="270" r:id="rId14"/>
    <p:sldId id="271" r:id="rId15"/>
    <p:sldId id="273" r:id="rId16"/>
    <p:sldId id="280" r:id="rId17"/>
    <p:sldId id="279" r:id="rId18"/>
    <p:sldId id="28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0077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919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1359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737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302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0126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1082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387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760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847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29871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5DBC3-214B-46BC-B653-1D650354AAC8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4A92DD-FBA8-45B6-B566-D4D7FBFD14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04305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VY_52_INOVACE_42_Geologické zajímavosti ČR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  <a:cs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687089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</a:t>
            </a:r>
            <a:r>
              <a:rPr lang="cs-CZ" dirty="0"/>
              <a:t>škola, 2. stupeň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smtClean="0"/>
              <a:t>Žáci objasní souvislost podoby jednotlivých geologických útvarů na území ČR s jejich vývojem.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8358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Pozůstatky geologických ér na území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993307"/>
          </a:xfrm>
        </p:spPr>
        <p:txBody>
          <a:bodyPr/>
          <a:lstStyle/>
          <a:p>
            <a:r>
              <a:rPr lang="cs-CZ" dirty="0" smtClean="0"/>
              <a:t>Pokuste se vysvětlit, jak následující obrázky souvisí s uvedenou geologickou érou.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076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Prvohory</a:t>
            </a:r>
            <a:r>
              <a:rPr lang="cs-CZ" dirty="0" smtClean="0"/>
              <a:t> - Důl v Ostravě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4260" y="1916832"/>
            <a:ext cx="7260148" cy="3938630"/>
          </a:xfrm>
        </p:spPr>
      </p:pic>
      <p:sp>
        <p:nvSpPr>
          <p:cNvPr id="3" name="TextovéPole 2"/>
          <p:cNvSpPr txBox="1"/>
          <p:nvPr/>
        </p:nvSpPr>
        <p:spPr>
          <a:xfrm>
            <a:off x="8388424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Druhohory</a:t>
            </a:r>
            <a:r>
              <a:rPr lang="cs-CZ" dirty="0" smtClean="0"/>
              <a:t> - Český ráj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4766" y="1600200"/>
            <a:ext cx="6014468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740352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Třetihory</a:t>
            </a:r>
            <a:r>
              <a:rPr lang="cs-CZ" dirty="0" smtClean="0"/>
              <a:t> - České středohoří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772444"/>
            <a:ext cx="7620000" cy="4181475"/>
          </a:xfrm>
        </p:spPr>
      </p:pic>
      <p:sp>
        <p:nvSpPr>
          <p:cNvPr id="3" name="TextovéPole 2"/>
          <p:cNvSpPr txBox="1"/>
          <p:nvPr/>
        </p:nvSpPr>
        <p:spPr>
          <a:xfrm>
            <a:off x="8604448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Milešovka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740352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Doupovské hory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23732"/>
            <a:ext cx="6912768" cy="4778449"/>
          </a:xfrm>
        </p:spPr>
      </p:pic>
      <p:sp>
        <p:nvSpPr>
          <p:cNvPr id="3" name="TextovéPole 2"/>
          <p:cNvSpPr txBox="1"/>
          <p:nvPr/>
        </p:nvSpPr>
        <p:spPr>
          <a:xfrm>
            <a:off x="8244408" y="60212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Úhošť</a:t>
            </a:r>
            <a:r>
              <a:rPr lang="cs-CZ" dirty="0" smtClean="0"/>
              <a:t> – stolová hora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668344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8465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Říp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0886" y="1916832"/>
            <a:ext cx="7293522" cy="3920268"/>
          </a:xfrm>
        </p:spPr>
      </p:pic>
      <p:sp>
        <p:nvSpPr>
          <p:cNvPr id="3" name="TextovéPole 2"/>
          <p:cNvSpPr txBox="1"/>
          <p:nvPr/>
        </p:nvSpPr>
        <p:spPr>
          <a:xfrm>
            <a:off x="8316416" y="566124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Komorní hůrka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578" y="1412776"/>
            <a:ext cx="3500875" cy="5251314"/>
          </a:xfrm>
        </p:spPr>
      </p:pic>
      <p:sp>
        <p:nvSpPr>
          <p:cNvPr id="3" name="TextovéPole 2"/>
          <p:cNvSpPr txBox="1"/>
          <p:nvPr/>
        </p:nvSpPr>
        <p:spPr>
          <a:xfrm>
            <a:off x="449999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SOOS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463" y="1600200"/>
            <a:ext cx="6027074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740352" y="58052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Těžba hnědého uhlí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9375" y="1600200"/>
            <a:ext cx="6825249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8100392" y="60212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Čtvrtohory</a:t>
            </a:r>
            <a:r>
              <a:rPr lang="cs-CZ" dirty="0" smtClean="0"/>
              <a:t> - Obří důl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582" y="1600200"/>
            <a:ext cx="6488835" cy="4525963"/>
          </a:xfrm>
        </p:spPr>
      </p:pic>
      <p:sp>
        <p:nvSpPr>
          <p:cNvPr id="3" name="TextovéPole 2"/>
          <p:cNvSpPr txBox="1"/>
          <p:nvPr/>
        </p:nvSpPr>
        <p:spPr>
          <a:xfrm>
            <a:off x="7956376" y="5877272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Černé jezero, Čertovo jezero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196752"/>
            <a:ext cx="3391527" cy="452203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132856"/>
            <a:ext cx="5248585" cy="391019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27784" y="5728927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668344" y="6098259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786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Mostecké jezero - rekultivace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628800"/>
            <a:ext cx="6408712" cy="4806533"/>
          </a:xfrm>
        </p:spPr>
      </p:pic>
      <p:sp>
        <p:nvSpPr>
          <p:cNvPr id="3" name="TextovéPole 2"/>
          <p:cNvSpPr txBox="1"/>
          <p:nvPr/>
        </p:nvSpPr>
        <p:spPr>
          <a:xfrm>
            <a:off x="7668344" y="609329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206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72608"/>
          </a:xfrm>
        </p:spPr>
        <p:txBody>
          <a:bodyPr>
            <a:noAutofit/>
          </a:bodyPr>
          <a:lstStyle/>
          <a:p>
            <a:r>
              <a:rPr lang="cs-CZ" sz="2000" dirty="0" smtClean="0"/>
              <a:t>1 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cs.wikipedia.org/wiki/Soubor:D%C5%AFl_Darkov.jpg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</a:t>
            </a:r>
            <a:r>
              <a:rPr lang="cs-CZ" sz="2000" dirty="0" smtClean="0"/>
              <a:t>6. 9. </a:t>
            </a:r>
            <a:r>
              <a:rPr lang="cs-CZ" sz="2000" dirty="0"/>
              <a:t>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2 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cs.wikipedia.org/wiki/Soubor:Prachauer_felsen_03.jpg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3 http</a:t>
            </a:r>
            <a:r>
              <a:rPr lang="cs-CZ" sz="2000" dirty="0"/>
              <a:t>://cs.wikipedia.org/wiki/Soubor:%</a:t>
            </a:r>
            <a:r>
              <a:rPr lang="cs-CZ" sz="2000" dirty="0" smtClean="0"/>
              <a:t>C4%8C.St%C5%99edoho%C5%99%C3%AD_od_Litv%C3%ADnova.JPG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4 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cs.wikipedia.org/wiki/Soubor:Milesovka.JPG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5 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cs.wikipedia.org/wiki/Soubor:Lestkov7.11.JPG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6 http</a:t>
            </a:r>
            <a:r>
              <a:rPr lang="cs-CZ" sz="2000" dirty="0"/>
              <a:t>://cs.wikipedia.org/wiki/Soubor:%</a:t>
            </a:r>
            <a:r>
              <a:rPr lang="cs-CZ" sz="2000" dirty="0" smtClean="0"/>
              <a:t>C3%9Aho%C5%A1%C5%A51.jpg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7 http</a:t>
            </a:r>
            <a:r>
              <a:rPr lang="cs-CZ" sz="2000" dirty="0"/>
              <a:t>://commons.wikimedia.org/wiki/File:Ctin%C4%9Bves_a_%C5%98%C3%ADp_(01).</a:t>
            </a:r>
            <a:r>
              <a:rPr lang="cs-CZ" sz="2000" dirty="0" smtClean="0"/>
              <a:t>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65688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Autofit/>
          </a:bodyPr>
          <a:lstStyle/>
          <a:p>
            <a:r>
              <a:rPr lang="cs-CZ" sz="2000" dirty="0"/>
              <a:t>8 http://commons.wikimedia.org/wiki/File:Komorni_hurka2.jpg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]</a:t>
            </a:r>
            <a:endParaRPr lang="cs-CZ" sz="2000" dirty="0"/>
          </a:p>
          <a:p>
            <a:r>
              <a:rPr lang="cs-CZ" sz="2000" dirty="0"/>
              <a:t>9 http://commons.wikimedia.org/wiki/File:Mofette-Soos.JPG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r>
              <a:rPr lang="cs-CZ" sz="2000" dirty="0" smtClean="0"/>
              <a:t>10 http</a:t>
            </a:r>
            <a:r>
              <a:rPr lang="cs-CZ" sz="2000" dirty="0"/>
              <a:t>://</a:t>
            </a:r>
            <a:r>
              <a:rPr lang="cs-CZ" sz="2000" dirty="0" smtClean="0"/>
              <a:t>upload.wikimedia.org/wikipedia/commons/b/be/Velkostroj_Tu%C5%A1imice.jpg</a:t>
            </a:r>
            <a:r>
              <a:rPr lang="en-US" sz="2000" dirty="0"/>
              <a:t> 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</a:t>
            </a:r>
            <a:r>
              <a:rPr lang="en-US" sz="2000" dirty="0" smtClean="0"/>
              <a:t>]</a:t>
            </a:r>
            <a:endParaRPr lang="cs-CZ" sz="2000" dirty="0"/>
          </a:p>
          <a:p>
            <a:r>
              <a:rPr lang="cs-CZ" sz="2000" dirty="0" smtClean="0"/>
              <a:t>11 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cs.wikipedia.org/wiki/Soubor:Sn%C4%9B%C5%BEka_a_Ob%C5%99%C3%AD_d%C5%AFl.jpg</a:t>
            </a:r>
            <a:r>
              <a:rPr lang="en-US" sz="2000" dirty="0"/>
              <a:t> 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]</a:t>
            </a:r>
            <a:endParaRPr lang="cs-CZ" sz="2000" dirty="0"/>
          </a:p>
          <a:p>
            <a:r>
              <a:rPr lang="cs-CZ" sz="2000" dirty="0" smtClean="0"/>
              <a:t>12 http</a:t>
            </a:r>
            <a:r>
              <a:rPr lang="cs-CZ" sz="2000" dirty="0"/>
              <a:t>://cs.wikipedia.org/wiki/Soubor:%</a:t>
            </a:r>
            <a:r>
              <a:rPr lang="cs-CZ" sz="2000" dirty="0" smtClean="0"/>
              <a:t>C4%8Cern%C3%A9_jezero_zab%C3%ADran%C3%A9_z_karov%C3%A9_st%C4%9Bny.JPG</a:t>
            </a:r>
            <a:r>
              <a:rPr lang="en-US" sz="2000" dirty="0"/>
              <a:t> 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]</a:t>
            </a:r>
            <a:endParaRPr lang="cs-CZ" sz="2000" dirty="0"/>
          </a:p>
          <a:p>
            <a:r>
              <a:rPr lang="cs-CZ" sz="2000" dirty="0" smtClean="0"/>
              <a:t>13 http</a:t>
            </a:r>
            <a:r>
              <a:rPr lang="cs-CZ" sz="2000" dirty="0"/>
              <a:t>://cs.wikipedia.org/wiki/Soubor:Motiva%C4%8Dn%C3%AD-foto-%</a:t>
            </a:r>
            <a:r>
              <a:rPr lang="cs-CZ" sz="2000" dirty="0" smtClean="0"/>
              <a:t>C4%8Certovo-jezero.jpg</a:t>
            </a:r>
            <a:r>
              <a:rPr lang="en-US" sz="2000" dirty="0"/>
              <a:t> 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]</a:t>
            </a:r>
            <a:endParaRPr lang="cs-CZ" sz="2000" dirty="0"/>
          </a:p>
          <a:p>
            <a:r>
              <a:rPr lang="cs-CZ" sz="2000" dirty="0" smtClean="0"/>
              <a:t>14 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cs.wikipedia.org/wiki/Soubor:Lake_most.JPG </a:t>
            </a:r>
            <a:r>
              <a:rPr lang="en-US" sz="2000" dirty="0"/>
              <a:t>[ citov</a:t>
            </a:r>
            <a:r>
              <a:rPr lang="cs-CZ" sz="2000" dirty="0"/>
              <a:t>á</a:t>
            </a:r>
            <a:r>
              <a:rPr lang="en-US" sz="2000" dirty="0"/>
              <a:t>no</a:t>
            </a:r>
            <a:r>
              <a:rPr lang="cs-CZ" sz="2000" dirty="0"/>
              <a:t> 6. 9. 2011</a:t>
            </a:r>
            <a:r>
              <a:rPr lang="en-US" sz="2000" dirty="0"/>
              <a:t> 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755980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320</Words>
  <Application>Microsoft Office PowerPoint</Application>
  <PresentationFormat>Předvádění na obrazovce (4:3)</PresentationFormat>
  <Paragraphs>48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VY_52_INOVACE_42_Geologické zajímavosti ČR</vt:lpstr>
      <vt:lpstr>Prezentace aplikace PowerPoint</vt:lpstr>
      <vt:lpstr>Pozůstatky geologických ér na území ČR</vt:lpstr>
      <vt:lpstr>Prvohory - Důl v Ostravě</vt:lpstr>
      <vt:lpstr>Druhohory - Český ráj</vt:lpstr>
      <vt:lpstr>Třetihory - České středohoří</vt:lpstr>
      <vt:lpstr>Milešovka</vt:lpstr>
      <vt:lpstr>Doupovské hory</vt:lpstr>
      <vt:lpstr>Úhošť – stolová hora</vt:lpstr>
      <vt:lpstr>Říp</vt:lpstr>
      <vt:lpstr>Komorní hůrka</vt:lpstr>
      <vt:lpstr>SOOS</vt:lpstr>
      <vt:lpstr>Těžba hnědého uhlí</vt:lpstr>
      <vt:lpstr>Čtvrtohory - Obří důl</vt:lpstr>
      <vt:lpstr>Černé jezero, Čertovo jezero</vt:lpstr>
      <vt:lpstr>Mostecké jezero - rekultivace</vt:lpstr>
      <vt:lpstr>Zdroje použitých obrázků: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Geologické zajímavosti ČR</dc:title>
  <dc:creator>Vagnerova</dc:creator>
  <cp:lastModifiedBy>Martin Králík</cp:lastModifiedBy>
  <cp:revision>13</cp:revision>
  <dcterms:created xsi:type="dcterms:W3CDTF">2011-09-21T20:40:02Z</dcterms:created>
  <dcterms:modified xsi:type="dcterms:W3CDTF">2012-03-13T22:00:56Z</dcterms:modified>
</cp:coreProperties>
</file>