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2"/>
  </p:notesMasterIdLst>
  <p:handoutMasterIdLst>
    <p:handoutMasterId r:id="rId13"/>
  </p:handoutMasterIdLst>
  <p:sldIdLst>
    <p:sldId id="271" r:id="rId2"/>
    <p:sldId id="270" r:id="rId3"/>
    <p:sldId id="262" r:id="rId4"/>
    <p:sldId id="263" r:id="rId5"/>
    <p:sldId id="264" r:id="rId6"/>
    <p:sldId id="268" r:id="rId7"/>
    <p:sldId id="265" r:id="rId8"/>
    <p:sldId id="267" r:id="rId9"/>
    <p:sldId id="266" r:id="rId10"/>
    <p:sldId id="258" r:id="rId11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1266" y="23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i="1" dirty="0" smtClean="0"/>
              <a:t>Učíme děti uvědomit si nebezpečí ve třídě.</a:t>
            </a:r>
            <a:endParaRPr lang="cs-CZ" i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70350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i="1" dirty="0" smtClean="0"/>
              <a:t>Učíme děti uvědomit si nebezpečí o</a:t>
            </a:r>
            <a:r>
              <a:rPr lang="cs-CZ" i="1" baseline="0" dirty="0" smtClean="0"/>
              <a:t> přestávce</a:t>
            </a:r>
            <a:r>
              <a:rPr lang="cs-CZ" i="1" dirty="0" smtClean="0"/>
              <a:t>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82392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i="1" dirty="0" smtClean="0"/>
              <a:t>Učíme děti rozlišovat malé a velké úrazy. </a:t>
            </a:r>
            <a:endParaRPr lang="cs-CZ" i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68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image" Target="../media/image2.png"/><Relationship Id="rId7" Type="http://schemas.openxmlformats.org/officeDocument/2006/relationships/image" Target="../media/image12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png"/><Relationship Id="rId9" Type="http://schemas.openxmlformats.org/officeDocument/2006/relationships/image" Target="../media/image1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wmf"/><Relationship Id="rId4" Type="http://schemas.openxmlformats.org/officeDocument/2006/relationships/image" Target="../media/image19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zdraví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Výchova ke zdraví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Výchova ke zdraví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Prevence úrazu ve škole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VY_32_INOVACE_17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8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Vypracovala: </a:t>
            </a:r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gr. Zlatuše Petříková,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Moderní škola 2011, CZ.1.07/1.4.00/21.1692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7859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Moderní škola 2011, CZ.1.07/1.4.00/21.1692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83568" y="1052736"/>
            <a:ext cx="792088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Předmět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: Výchova ke zdraví, příp. Já a svět. 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(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Vzhledem k důležitosti tématu je možné zařadit materiál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i do jiných hodin.)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Ročník</a:t>
            </a:r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: 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bez omezení 1.stupeň </a:t>
            </a:r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2.stupeň</a:t>
            </a:r>
            <a:endParaRPr lang="cs-CZ" sz="1500" dirty="0">
              <a:solidFill>
                <a:prstClr val="black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připomenutí předcházení úrazů ve škole</a:t>
            </a:r>
          </a:p>
          <a:p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Forma </a:t>
            </a:r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výuky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: společný rozhovor, metodické poznámky viz zápatí jednotlivých snímků</a:t>
            </a:r>
            <a:endParaRPr lang="cs-CZ" sz="1500" dirty="0">
              <a:solidFill>
                <a:prstClr val="black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</a:t>
            </a:r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875135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323529" y="2708920"/>
            <a:ext cx="8568951" cy="76944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Jak předejdeme úrazu ve škole?</a:t>
            </a:r>
            <a:endParaRPr lang="cs-CZ" sz="4400" b="1" dirty="0"/>
          </a:p>
        </p:txBody>
      </p:sp>
      <p:pic>
        <p:nvPicPr>
          <p:cNvPr id="1026" name="Picture 2" descr="C:\Users\oem\AppData\Local\Microsoft\Windows\Temporary Internet Files\Content.IE5\PW4HX5OA\MC9000299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636929"/>
            <a:ext cx="4536504" cy="2288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oem\AppData\Local\Microsoft\Windows\Temporary Internet Files\Content.IE5\R1JXGQ24\MC90033167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6553" y="3694385"/>
            <a:ext cx="2579405" cy="2333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oem\AppData\Local\Microsoft\Windows\Temporary Internet Files\Content.IE5\L70KQUWV\MC90029090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4207728"/>
            <a:ext cx="1086311" cy="1307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9536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683568" y="1196752"/>
            <a:ext cx="7704856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Ukaž ve třídě, kde dojde lehko k úrazu.</a:t>
            </a:r>
            <a:endParaRPr lang="cs-CZ" sz="3600" b="1" dirty="0"/>
          </a:p>
        </p:txBody>
      </p:sp>
      <p:pic>
        <p:nvPicPr>
          <p:cNvPr id="1029" name="Picture 5" descr="C:\Users\oem\AppData\Local\Microsoft\Windows\Temporary Internet Files\Content.IE5\KK4W9MV6\MC90029497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7271" y="2510485"/>
            <a:ext cx="1451153" cy="1837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oem\AppData\Local\Microsoft\Windows\Temporary Internet Files\Content.IE5\PW4HX5OA\MC90029213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347515"/>
            <a:ext cx="1751990" cy="1831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oem\AppData\Local\Microsoft\Windows\Temporary Internet Files\Content.IE5\L70KQUWV\MC90033562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3663" y="2286046"/>
            <a:ext cx="4224401" cy="2918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3197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4577" y="1772892"/>
            <a:ext cx="2714434" cy="3080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3568" y="908720"/>
            <a:ext cx="7200800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Kdy ti hrozí úraz o přestávce?</a:t>
            </a:r>
            <a:endParaRPr lang="cs-CZ" sz="3600" b="1" dirty="0"/>
          </a:p>
        </p:txBody>
      </p:sp>
      <p:pic>
        <p:nvPicPr>
          <p:cNvPr id="2055" name="Picture 7" descr="C:\Users\oem\AppData\Local\Microsoft\Windows\Temporary Internet Files\Content.IE5\L70KQUWV\MC90035596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217162"/>
            <a:ext cx="1769917" cy="1701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oem\AppData\Local\Microsoft\Windows\Temporary Internet Files\Content.IE5\PW4HX5OA\MC90039103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6036" y="1916832"/>
            <a:ext cx="1526204" cy="1592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oem\AppData\Local\Microsoft\Windows\Temporary Internet Files\Content.IE5\L70KQUWV\MC90029004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5215" y="5471075"/>
            <a:ext cx="895788" cy="7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oem\AppData\Local\Microsoft\Windows\Temporary Internet Files\Content.IE5\R1JXGQ24\MC90023764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5663" y="4558568"/>
            <a:ext cx="947998" cy="1443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C:\Users\oem\AppData\Local\Microsoft\Windows\Temporary Internet Files\Content.IE5\PW4HX5OA\MC90043238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8341" y="3312967"/>
            <a:ext cx="1828800" cy="1787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1234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588641" y="980728"/>
            <a:ext cx="79437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Viděl jsi nějaký úraz? Jaký? Jak ti při tom bylo?</a:t>
            </a:r>
            <a:endParaRPr lang="cs-CZ" sz="2800" b="1" dirty="0"/>
          </a:p>
        </p:txBody>
      </p:sp>
      <p:pic>
        <p:nvPicPr>
          <p:cNvPr id="5122" name="Picture 2" descr="C:\Users\oem\AppData\Local\Microsoft\Windows\Temporary Internet Files\Content.IE5\L70KQUWV\MC90023204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503948"/>
            <a:ext cx="2730725" cy="2989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oem\AppData\Local\Microsoft\Windows\Temporary Internet Files\Content.IE5\L70KQUWV\MC900433636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5" y="3717032"/>
            <a:ext cx="2733573" cy="1979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88641" y="5013176"/>
            <a:ext cx="45594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Jak ses při tom zachoval?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406819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588641" y="980728"/>
            <a:ext cx="74397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Měl už jsi nějaký úraz? Jaký? Jak ti při něm bylo?</a:t>
            </a:r>
            <a:endParaRPr lang="cs-CZ" sz="2800" b="1" dirty="0"/>
          </a:p>
        </p:txBody>
      </p:sp>
      <p:pic>
        <p:nvPicPr>
          <p:cNvPr id="3075" name="Picture 3" descr="C:\Users\oem\AppData\Local\Microsoft\Windows\Temporary Internet Files\Content.IE5\L70KQUWV\MC90023350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143018"/>
            <a:ext cx="4464496" cy="3271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6172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467544" y="1124744"/>
            <a:ext cx="77768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Způsobil jsi druhému nějaký úraz? Čím? Jak ti při tom bylo?</a:t>
            </a:r>
            <a:endParaRPr lang="cs-CZ" sz="2800" b="1" dirty="0"/>
          </a:p>
        </p:txBody>
      </p:sp>
      <p:pic>
        <p:nvPicPr>
          <p:cNvPr id="4099" name="Picture 3" descr="C:\Users\oem\AppData\Local\Microsoft\Windows\Temporary Internet Files\Content.IE5\PW4HX5OA\MC90034533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276873"/>
            <a:ext cx="2900824" cy="2162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oem\AppData\Local\Microsoft\Windows\Temporary Internet Files\Content.IE5\R1JXGQ24\MC90034533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717032"/>
            <a:ext cx="2983446" cy="2121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oem\AppData\Local\Microsoft\Windows\Temporary Internet Files\Content.IE5\KK4W9MV6\MC900432453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131858"/>
            <a:ext cx="2219944" cy="2452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2821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323529" y="2477061"/>
            <a:ext cx="8640959" cy="156966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/>
              <a:t>Jak se chovám k ostatním, tak se oni budou chovat ke mně!</a:t>
            </a:r>
            <a:endParaRPr lang="cs-CZ" sz="4800" b="1" dirty="0"/>
          </a:p>
        </p:txBody>
      </p:sp>
      <p:pic>
        <p:nvPicPr>
          <p:cNvPr id="2050" name="Picture 2" descr="C:\Users\oem\AppData\Local\Microsoft\Windows\Temporary Internet Files\Content.IE5\L70KQUWV\MC9004382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3754" y="332656"/>
            <a:ext cx="1720850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4470" y="4437112"/>
            <a:ext cx="1719263" cy="1798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882127"/>
            <a:ext cx="1719263" cy="1798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72089"/>
            <a:ext cx="2160240" cy="22599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045972"/>
            <a:ext cx="1719263" cy="1792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91323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</a:p>
          <a:p>
            <a:r>
              <a:rPr lang="cs-CZ" sz="1500" dirty="0">
                <a:latin typeface="Tahoma" pitchFamily="34" charset="0"/>
                <a:cs typeface="Tahoma" pitchFamily="34" charset="0"/>
              </a:rPr>
              <a:t>http://office.microsoft.com</a:t>
            </a:r>
          </a:p>
          <a:p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434</TotalTime>
  <Words>265</Words>
  <Application>Microsoft Office PowerPoint</Application>
  <PresentationFormat>Předvádění na obrazovce (4:3)</PresentationFormat>
  <Paragraphs>46</Paragraphs>
  <Slides>10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Martin Králík</cp:lastModifiedBy>
  <cp:revision>62</cp:revision>
  <dcterms:created xsi:type="dcterms:W3CDTF">2011-05-26T14:17:08Z</dcterms:created>
  <dcterms:modified xsi:type="dcterms:W3CDTF">2012-03-13T22:03:03Z</dcterms:modified>
</cp:coreProperties>
</file>