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56" r:id="rId3"/>
    <p:sldId id="260" r:id="rId4"/>
    <p:sldId id="269" r:id="rId5"/>
    <p:sldId id="267" r:id="rId6"/>
    <p:sldId id="268" r:id="rId7"/>
    <p:sldId id="261" r:id="rId8"/>
    <p:sldId id="270" r:id="rId9"/>
    <p:sldId id="262" r:id="rId10"/>
    <p:sldId id="263" r:id="rId11"/>
    <p:sldId id="264" r:id="rId12"/>
    <p:sldId id="271" r:id="rId13"/>
    <p:sldId id="272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6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68B8BC-D077-425E-A236-1BACCEFC7528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0BAE2-77BC-445B-AF05-F6BDE4ADD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c/redakce.nsf/i/110221_krajina/$FILE/krajina-rozloha.xls" TargetMode="External"/><Relationship Id="rId2" Type="http://schemas.openxmlformats.org/officeDocument/2006/relationships/hyperlink" Target="http://www.czso.cz/xc/redakce.nsf/i/110221_krajina/$FILE/kraj_char.doc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xc/redakce.nsf/i/110221_kraj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8434503"/>
              </p:ext>
            </p:extLst>
          </p:nvPr>
        </p:nvGraphicFramePr>
        <p:xfrm>
          <a:off x="323850" y="1844675"/>
          <a:ext cx="8496300" cy="4552126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Veřejná správa a samospráva 3 - kraje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květen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OPVK_1.5_DUM_III/2_OBN_KA027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Členění ČR na kraje a  jejich veřejná správa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Veřejná správa a samospráva 3 - kraje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Kraje, zastupitelstvo kraje, rada kraje, hejtman, krajský úřad, zajímavosti Jihočeského kraje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vyšší územní samosprávní celky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byly stanoveny ústavním zákonem s účinností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1. ledna 2000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hranice lze měnit jen ústavním zákonem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to širší územní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společenství občanů s právem na samosprávu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kterou vykonávají v souladu spotřebami kraje a svých občanů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rozhodují o těch záležitostech, které není možné řešit na úrovni obcí, ale není praktické, aby je řešila centrální vláda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kraje mají svůj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prapor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jim na jejich vlastní návrh uděluje předseda Poslanecké sněmovny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rámci samostatné působnosti kraj pečuje o rozvoj svého území (sociální péče, ochrana zdravých životních podmínek, veřejného pořádku, rozvoj dopravy a spojů, vzdělávání a kultury)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disponuje vlastním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majetkem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samostatně s ním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hospodaří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vykonává na svém území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 správu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záležitostech, které stanoví zákon (přenesená působnost kraje)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 vydává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vyhlášky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ukládají povinnost fyzickým i právnickým osobám (v rámci samostatné působnosti),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nařízení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 rámci svěřeného výkonu státní správy)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Území ČR se člení na 14 vyšších územních samosprávních celků - krajů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město Praha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Středočeský kraj se sídlem v Praze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Jihočeský kraj se sídlem Českých Budějovicích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Plzeňský kraj se sídlem v Plzni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Karlovarský kraj se sídlem v Karlových Varech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Ústecký kraj se sídlem v Ústí nad Labem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Liberecký kraj se sídlem v Liberci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Královéhradecký kraj se sídlem v Hradci Králové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Pardubický kraj se sídlem v Pardubicích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 Vysočina se sídlem v Jihlavě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Jihomoravský kraj se sídlem v Brně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Olomoucky kraj se sídlem v Olomouci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Moravskoslezský kraj se sídlem v Ostravě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Zlínský kraj se sídlem ve Zlíně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Zastupitelstvo kraje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 se spravován zastupitelstvem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zastupitelstvo jako nejvyšší orgán kraje rozhoduje o nejdůležitějších záležitostech krajské samosprávy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může předkládat návrhy zákonů PS, předkládat Ústavnímu soudu návrhy na zrušení právních předpisů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volit a odvolávat hejtmana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volit radu kraje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schvalovat rozpočet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koordinovat rozvoj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schvaluje územně plánovací dokumentaci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území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rozhoduje o poskytování dotací z vlastních prostředků např. humanitárním organizacím, občanským sdružením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zastupitelstvo vždy zřizuje výbor finanční, kontrolní a výbor pro výchovu, vzdělání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zaměstnanost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Rada kraje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výkonný orgán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ji hejtman, zástupce hejtmana a další členové volení zastupitelstvem z jeho členů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rada připravuje návrhy a podklady pro jednání zastupitelstva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vyřizuje návrhy, připomínky a podněty obcí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právnických osob na území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stanovuje pravidla pro přijímání a vyřizování petic a stížností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schůze rady jsou neveřejné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Hejtman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zastupuje kraj navenek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volen zastupitelstvem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odpovídá za informování občanů o činnosti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spolu se svým zástupcem podepisuje právní předpisy kraje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předchozím souhlasu ministra vnitra jmenuje a odvolává ředitele krajského úřadu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Krajský úřad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plní úkoly, které mu uloží zastupitelstvo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rámci samosprávy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plnění úkolů zřizuje jednotlivé odbory, dále se dělí na oddělení, sekretariát ředitele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sekretariát hejtmana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čele stojí ředitel, nadřízený všech zaměstnanců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Zajímavosti Jihočeského kraje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Jihočeském kraji se nachází přes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7 000 rybníků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největší je rybník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Rožumberk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Jihočeský kraj je po Středočeském kraji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druhým největším krajem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České republiky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 action="ppaction://hlinkfile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Jihočeský kraj tvoří celkem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623 obcí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 toho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53 měst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nejníže položené místo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kraje leží v nadmořské výšce 330 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(hladina Orlické přehrady v okrese Písek)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nejvyšším bodem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území Jihočeského kraje je šumavský vrchol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Plechý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(1 378 m)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největším okresem podle rozlohy v Jihočeském kraji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okres Jindřichův Hradec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(tento územně správní celek dnes neplatí)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Jihočeský kraj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nejmenší hustotu obyvatelstva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1 km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 Dobrá Voda u Českých Budějovic patří k obcím 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nejdelším názvem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rozlohou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10 057 km</a:t>
            </a:r>
            <a:r>
              <a:rPr lang="cs-CZ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představuje kraj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12,8 %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celé České republiky, z tohoto území zaujímají více než třetinu lesy, 4 % pokrývají vodní plochy, převážná část území leží v nadmořské výšce 400 - 600 m, s čímž souvisejí poněkud drsnější klimatické podmínky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koncem roku 2010 v kraji žilo více než 638,7 tis. obyvatel, což je přibližně 63 obyvatel na 1 km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czso.cz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xc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/redakce.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nsf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/i/110221_krajina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mtClean="0"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Zajímavosti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Jihočeského kraje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695</Words>
  <Application>Microsoft Office PowerPoint</Application>
  <PresentationFormat>Předvádění na obrazovce (4:3)</PresentationFormat>
  <Paragraphs>89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Veřejná správa a samospráva 3 - kraje</vt:lpstr>
      <vt:lpstr>Kraje</vt:lpstr>
      <vt:lpstr>Snímek 4</vt:lpstr>
      <vt:lpstr>Území ČR se člení na 14 vyšších územních samosprávních celků - krajů</vt:lpstr>
      <vt:lpstr>Snímek 6</vt:lpstr>
      <vt:lpstr>Zastupitelstvo kraje</vt:lpstr>
      <vt:lpstr>Snímek 8</vt:lpstr>
      <vt:lpstr>Rada kraje</vt:lpstr>
      <vt:lpstr>Hejtman</vt:lpstr>
      <vt:lpstr>Krajský úřad</vt:lpstr>
      <vt:lpstr>Zajímavosti Jihočeského kraje</vt:lpstr>
      <vt:lpstr>Snímek 13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1</dc:title>
  <dc:creator>Ludmila Klavíková</dc:creator>
  <cp:lastModifiedBy>siroky</cp:lastModifiedBy>
  <cp:revision>30</cp:revision>
  <dcterms:created xsi:type="dcterms:W3CDTF">2013-05-02T03:35:33Z</dcterms:created>
  <dcterms:modified xsi:type="dcterms:W3CDTF">2013-05-19T17:47:37Z</dcterms:modified>
</cp:coreProperties>
</file>