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56" r:id="rId3"/>
    <p:sldId id="260" r:id="rId4"/>
    <p:sldId id="269" r:id="rId5"/>
    <p:sldId id="264" r:id="rId6"/>
    <p:sldId id="265" r:id="rId7"/>
    <p:sldId id="262" r:id="rId8"/>
    <p:sldId id="261" r:id="rId9"/>
    <p:sldId id="263" r:id="rId10"/>
    <p:sldId id="266" r:id="rId11"/>
    <p:sldId id="267" r:id="rId12"/>
    <p:sldId id="268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50456-E410-42D7-9952-2FC17B344260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3BEC93-A16B-4A0A-8BA6-D3B5263B3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434503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Finanční gramotnost 1 – peníze, domácí rozpočet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jako občan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květen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OPVK_1.5_DUM_III/2_OBN_KA021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Seznámení s historií peněz, hotovostní a bezhotovostní platbou, základní příjmy a výdaji domácího rozpočtu.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Finanční gramotnost 1- peníze, domácí rozpočet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Peníze, hotovostní placení, bezhotovostní placení, spotřební koš,příjmy domácnosti pravidelné, nepravidelné a jednorázové, výdaje domácnosti pevné, kontrolované a jednorázové, přebytky </a:t>
            </a:r>
            <a:b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schodky domácího rozpočtu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Peníze a jejich historie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Peníze jsou zvláštní prostředek směny, který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všeobecně přijímán při placení za zboží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služby, případně při úhradě dluhu.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V současné době mají peníze formu: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mincí a bankovek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depozit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(vkladů na účtech v bankách)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cenných papírů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šeků a směnek a dalších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Oceánii měli peníze z peří spleteného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dlouhých pásů, nejvíce žádané byly peníze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peří kolibříka a jemných peříček, co vroubí oči kohouta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velmi rozšířeným platidlem byly peníze jedlé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obilí, v Mexiku kakaové boby, v Laponsku sýr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známé jsou také psí, kančí a klokaní zuby i chrup delfína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matky některých žen, ještě dnes žijící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Nové Guinei, byly kdysi koupeny za 100 psích zubů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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Hotovostní placení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Hotovostní placení probíhá nejen při platbách „z ruky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ruky“ (v obchodech při placení služeb obyvatelstvem),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ale i prostřednictvím: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poštovních poukázek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(pro odeslání hotovosti na účet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bance, k proplacení hotovosti z účtů u bank,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proplacení peněz zaslaných hotově od jiného plátce)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dokladů bank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vklady na účty (pokladní složenky)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pro výběry z účtů (výběrní lístky)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šeků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jsou cenné papíry, pokud šek předložíme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bance, obdržíme za něj hotové peníze, případně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šek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 zaúčtování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 neproplácí v hotovosti, ale peníze jsou připsány na účet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Bezhotovostní placení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bezhotovostní placení otevírají banky svým klientům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běžné účty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vedou účty v české měně nebo v měnách cizích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platby se uskutečňují odepisováním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připisováním peněz na účet klienta podle jeho příkazů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pohyby peněz informuje banka klienta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výpisem z účtu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Spotřební koš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spotřební koš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průměrný soubor statků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či služeb nakupovaných všemi domácnostmi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každý statek a každá služba má ve spotřebním koši uvedenou cenu a průměrné nakupované množství, tj. podíl na celkových nákladech domácnosti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Veškeré výdaje všech domácností (zakoupené statky a služby) pak společně utvářejí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spotřební koš.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Spotřební koš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domácností proudí peníze formou: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mzdy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odměny za práci jejich členů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sociálních dávek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vyplácených státem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výnosy majetku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 pronájem nemovitosti, prodej nemovitosti)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Domácnosti hradí splátky hypoték, nájem, zálohy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energie, telefon, internet, dále kupují zboží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služby, a tím vytváří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koloběh peněz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ekonomice.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Příjmy domácnosti pravidelné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osobního rozpočtu můžeme zahrnout dvě základní skupiny příjmů a tzv. jednorázovou: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příjmy pravidelné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mzdy, příjmy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podnikání, sociální příjmy – starobní důchod, sociální dávky(přídavky na děti, rodičovský příspěvek), další pravidelné příjmy např.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pronájmu nemovitosti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Nepravidelné a jednorázové příjmy domácnosti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příjmy nepravidelné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všechny příjmy, které určitě obdržíme, ale jejich výše kolísá a ne vždy je dostáváme ve stejném čase, např. odměny, úroky z vkladů, příjmy z cenných papírů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nebo autorských práv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příjmy jednorázové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např. z prodeje majetku,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ty ale do rozpočtu nezahrnujeme, mohou sloužit ke krytí jednorázových výdajů nebo jako zdroj rezerv</a:t>
            </a:r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Výdaje domácnosti pevné, kontrolované, jednorázové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výdaje pevné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opakují se a je obtížné je snížit (nájemné, splátky půjček, hypotéky, leasingu)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výdaje kontrolovatelné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jejich výši můžeme rychle ovlivnit (jídlo, oblečení, cestování, zábava), lze sem přiřadit i spoření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výdaje jednorázové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vynakládají se za delší dobu a jde většinou o větší částky (koupě domácích spotřebičů, auta, dovolené), jejich výši také můžeme ovlivnit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Přebytky a schodky domácího rozpočtu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vyrovnaný rozpočet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příjmy a výdaje jsou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stejné výši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přebytek rozpočtu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lze využít pro různé formy spoření (investování)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schodek rozpočtu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(deficit) - je třeba nějak krýt, pokud nestačí rezerva, přichází v úvahu různé druhy půjček. Bude-li deficit opakovaný, je nutné výdaje omezit, nebo hledat cesty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ke zvýšení příjmu.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Literatura, citace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KLÍNSKÝ, Petr, Otto MÜNCH a Danuše CHROMÁ.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Ekonomika: ekonomická a finanční gramotnost pro střední školy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3.,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upr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2012, 179 s. ISBN 978-80-87204-65-8.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PORVICHOVÁ, Jana.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Ekonomika pro SOU a SOŠ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1.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2012, 87 s. ISBN 978-80-87204-50-4.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HORECKÝ, Jan.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c2011, 95 s. ISBN 978-807-3581-633.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475</Words>
  <Application>Microsoft Office PowerPoint</Application>
  <PresentationFormat>Předvádění na obrazovce (4:3)</PresentationFormat>
  <Paragraphs>67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Digitální učební materiál</vt:lpstr>
      <vt:lpstr>Finanční gramotnost 1- peníze, domácí rozpočet</vt:lpstr>
      <vt:lpstr>Peníze a jejich historie</vt:lpstr>
      <vt:lpstr>Snímek 4</vt:lpstr>
      <vt:lpstr>Hotovostní placení</vt:lpstr>
      <vt:lpstr>Bezhotovostní placení</vt:lpstr>
      <vt:lpstr>Spotřební koš</vt:lpstr>
      <vt:lpstr>Spotřební koš</vt:lpstr>
      <vt:lpstr>Příjmy domácnosti pravidelné</vt:lpstr>
      <vt:lpstr>Nepravidelné a jednorázové příjmy domácnosti</vt:lpstr>
      <vt:lpstr>Výdaje domácnosti pevné, kontrolované, jednorázové</vt:lpstr>
      <vt:lpstr>Přebytky a schodky domácího rozpočtu</vt:lpstr>
      <vt:lpstr>Literatura, citace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 1</dc:title>
  <dc:creator>Ludmila Klavíková</dc:creator>
  <cp:lastModifiedBy>siroky</cp:lastModifiedBy>
  <cp:revision>20</cp:revision>
  <dcterms:created xsi:type="dcterms:W3CDTF">2013-05-02T03:35:33Z</dcterms:created>
  <dcterms:modified xsi:type="dcterms:W3CDTF">2013-05-19T17:49:12Z</dcterms:modified>
</cp:coreProperties>
</file>