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6" r:id="rId3"/>
    <p:sldId id="259" r:id="rId4"/>
    <p:sldId id="260" r:id="rId5"/>
    <p:sldId id="261" r:id="rId6"/>
    <p:sldId id="265" r:id="rId7"/>
    <p:sldId id="267" r:id="rId8"/>
    <p:sldId id="268" r:id="rId9"/>
    <p:sldId id="262" r:id="rId10"/>
    <p:sldId id="263" r:id="rId11"/>
    <p:sldId id="269" r:id="rId12"/>
    <p:sldId id="264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13080-A691-42F3-9C5B-1C350F8B109D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13D5F8-85A2-49EB-9D07-797E060314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434503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Finanční gramotnost 3-další finanční instituce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jako občan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květen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OPVK_1.5_DUM_III/2_OBN_KA023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Seznámení s dalšími finančními institucemi – leasingové a úvěrové společnosti, investiční, podílové a penzijní fondy, </a:t>
                      </a:r>
                      <a:b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</a:b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                    pojišťovny.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Finanční gramotnost 3 – další finanční instituce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Leasingové společnosti, úvěrové společnosti, lichva, investiční fondy, podílové a penzijní fondy, pojišťovny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Další finanční instituce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disponují volnými finančními prostředky, které půjčují zájemcům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zhodnocují volné peněžní prostředky klientů tím, že je různými způsoby investují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Jedná se o :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leasingové společnosti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úvěrové společnosti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lichváře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Leasingové společnosti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fungují tak, že klientovi koupí věc (automobil, stroje), na kterou nemá klient dostatek peněz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klient ji postupně splácí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věc je až do úplného splacení majetkem leasingové společnosti, ale klient ji používá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pokud klient splátky neplatí, může mu být věc leasingovou společností zabavena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Úvěrové společnosti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setkáváme se  s nimi nejčastěji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spotřebitelských úvěrů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klientovi půjčí společnost peníze na věc (elektroniku, dovolenou), která se stane ihned jeho majetkem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nabídce jsou také půjčky peněz bez ohledu na účel, k němuž je klient použije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 se zpravidla o menší částky v řádech desítek tisíc korun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Lichva, lichváři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lichva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úžera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asi z lat.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usuria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je obecně závazek nepřiměřený k zisku závazkem získaným, nejčastějším příkladem jsou půjčky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 velkými nebo dokonce obrovskými úroky, třeba i 100 % za každý den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lichváři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jsou obvykle fyzické osoby, které půjčují lidem, kterým by peníze nikdo jiný nepůjčil (bez nepravidelného příjmu), a to s vysokým úrokem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často se používají k vymáhaní peněz nezákonné prostředky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lichvu v Česku definuje zákon a je trestná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pojem lichva měl již od starověku odlišný význam,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jako lichva byl označován „jakýkoli příjem úroku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půjčené peníze“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Tórou byla lichva židům zakázaná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středověku byla pak zakázaná křesťanům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naopak byla jednou z mála činností, kterou mohli vykonávat židé (křesťany byla považována za jeden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nejtěžších hříchů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Koruně české byla lichva křesťanům povolena až roku 1484 Vladislavem II. Jagellonským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počátku 16. století se výše úroku pohybovala mezi 10-35 %, roku 1545 jej legalizoval Jindřich VIII.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Legislativa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1. ledna 2011 nabývá účinnosti zákon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č. 145/2010 Sb., o spotřebitelském úvěru, který nahrazuje a zároveň ruší zákon č. 321/2001 Sb.,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některých podmínkách sjednávání spotřebitelského úvěru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souvislosti s jeho přijímáním se znovu otevřela otázka, jaká výše úroků je ještě zákonná, respektive v souladu s dobrými mravy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Investiční fondy, podílové a penzijní fondy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investiční fondy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akciové společnosti, které shromažďují finanční prostředky vydáváním akcií, investor je majitelem akcií, jejichž cena roste nebo klesá podle toho, jak úspěšně investuje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podílové a penzijní fondy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shromažďují formou peněžních vkladů finančních prostředky, které investují na finančních trzích k přesunu volných finančních prostředků od těch, kdo je mají(věřitelé), k těm, kdo je potřebují a chtějí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 nimi disponovat (dlužníci)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Pojišťovny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specifické finanční instituce, které neposkytují půjčky ani primárně nezhodnocují investice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poskytují pojištění, kdy klient platí pravidelnou částku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pojistné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a pojišťovna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případě vzniklé pojistné události (úraz), uhradí škodu (pojistné plnění)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Typy pojištění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pojištění majetku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pojištění zdraví a života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pojištění odpovědnosti za škodu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speciální pojištění, např. pojištění schopnosti splácet úvěr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výše pojistného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vždy odvíjí od rizika,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že bude muset pojišťovna vyplatit pojistné plnění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Povinná pojištění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zdravotní pojištění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z něhož je hrazeno lékařské ošetření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sociální pojištění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(procentem ze mzdy či platu musí každý zaměstnanec odvádět částku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případ, že bude nemocný, přijde o práci nebo odejde do důchodu)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pojištění odpovědnosti za škodu způsobenou provozem motorového vozidla,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povinné ručení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KLÍNSKÝ, Petr, Otto MÜNCH a Danuše CHROMÁ.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Ekonomika: ekonomická a finanční gramotnost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3.,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upr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2012, 179 s. ISBN 978-80-87204-65-8.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978-807-3581-633.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438</Words>
  <Application>Microsoft Office PowerPoint</Application>
  <PresentationFormat>Předvádění na obrazovce (4:3)</PresentationFormat>
  <Paragraphs>66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Finanční gramotnost 3 – další finanční instituce</vt:lpstr>
      <vt:lpstr>Další finanční instituce</vt:lpstr>
      <vt:lpstr>Leasingové společnosti</vt:lpstr>
      <vt:lpstr>Úvěrové společnosti</vt:lpstr>
      <vt:lpstr>Lichva, lichváři</vt:lpstr>
      <vt:lpstr>Snímek 7</vt:lpstr>
      <vt:lpstr>Legislativa</vt:lpstr>
      <vt:lpstr>Investiční fondy, podílové a penzijní fondy</vt:lpstr>
      <vt:lpstr>Pojišťovny</vt:lpstr>
      <vt:lpstr>Typy pojištění</vt:lpstr>
      <vt:lpstr>Povinná pojištění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1</dc:title>
  <dc:creator>Ludmila Klavíková</dc:creator>
  <cp:lastModifiedBy>siroky</cp:lastModifiedBy>
  <cp:revision>16</cp:revision>
  <dcterms:created xsi:type="dcterms:W3CDTF">2013-05-02T03:35:33Z</dcterms:created>
  <dcterms:modified xsi:type="dcterms:W3CDTF">2013-05-19T17:51:59Z</dcterms:modified>
</cp:coreProperties>
</file>