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1" r:id="rId2"/>
    <p:sldId id="263" r:id="rId3"/>
    <p:sldId id="257" r:id="rId4"/>
    <p:sldId id="258" r:id="rId5"/>
    <p:sldId id="265" r:id="rId6"/>
    <p:sldId id="259" r:id="rId7"/>
    <p:sldId id="260" r:id="rId8"/>
    <p:sldId id="266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931251-6002-4D14-A51D-FBE17C5029C4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C11919-95D9-4525-8107-D511EDE0C7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429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7C7079-4061-4715-8C9F-0D81A067294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4304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73895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11370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41415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15874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793600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880646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054970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63963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171564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32607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05D7C-7804-46EF-929A-78DBC0428DF9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09483-0C51-452E-A6A4-F93C4F3A39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131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Beskydy_Landscape_Protected_Area_(CZE)_-_location_map.svg" TargetMode="Externa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Soubor:Lys%C3%A1_hora_(Beskydy_CZE)_-_view_from_Fr%C3%BDdlant_nad_Ostravic%C3%A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ustevny.cz/images/radh1.jp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slovanskamythologie.wz.cz/soch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hyperlink" Target="http://www.rcsepetna.cz/admin/media/articles_gallery/P1140482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13_Poho&#345;&#237;%20&#268;R-Moravskoslezske%20Beskydy.pptx#4.   Lys&#225; hora (1323 m n. m.)." TargetMode="External"/><Relationship Id="rId2" Type="http://schemas.openxmlformats.org/officeDocument/2006/relationships/hyperlink" Target="VY_32_INOVACE_13_Poho&#345;&#237;%20&#268;R-Moravskoslezske%20Beskydy.pptx#8. Prezentace aplikace PowerPoin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13_Poho&#345;&#237;%20&#268;R-Moravskoslezske%20Beskydy.pptx#5. Ivan&#269;ena (skautsk&#253; pam&#225;tn&#237;k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373216"/>
            <a:ext cx="5622950" cy="1087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6" descr="LOGO_obdelni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836712"/>
            <a:ext cx="7416223" cy="1203201"/>
          </a:xfrm>
          <a:prstGeom prst="rect">
            <a:avLst/>
          </a:prstGeom>
          <a:noFill/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7813430"/>
              </p:ext>
            </p:extLst>
          </p:nvPr>
        </p:nvGraphicFramePr>
        <p:xfrm>
          <a:off x="827584" y="2780928"/>
          <a:ext cx="7345363" cy="2250440"/>
        </p:xfrm>
        <a:graphic>
          <a:graphicData uri="http://schemas.openxmlformats.org/drawingml/2006/table">
            <a:tbl>
              <a:tblPr/>
              <a:tblGrid>
                <a:gridCol w="3673475"/>
                <a:gridCol w="3671888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Marie Polanská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VY_32_INOVACE_13_Pohoří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ČR-Moravskoslezské Beskydy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Místo, kde žijeme.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Anotace:</a:t>
            </a:r>
          </a:p>
          <a:p>
            <a:r>
              <a:rPr lang="cs-CZ" dirty="0"/>
              <a:t>Program je určen k procvičování a opakování </a:t>
            </a:r>
            <a:r>
              <a:rPr lang="cs-CZ" dirty="0" smtClean="0"/>
              <a:t>vlastivědného učiva ve 4. ročníku.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4281751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Moravskoslezské Beskydy</a:t>
            </a:r>
            <a:endParaRPr lang="cs-CZ" dirty="0"/>
          </a:p>
        </p:txBody>
      </p:sp>
      <p:pic>
        <p:nvPicPr>
          <p:cNvPr id="4" name="Picture 4" descr="220px-Beskydy_Landscape_Protected_Area_%28CZE%29_-_location_map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891508" y="1414255"/>
            <a:ext cx="7856956" cy="4607033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928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4644" y="3861048"/>
            <a:ext cx="898698" cy="829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 advTm="10000">
        <p14:pan dir="u"/>
      </p:transition>
    </mc:Choice>
    <mc:Fallback xmlns="">
      <p:transition spd="slow" advTm="1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000" y="260648"/>
            <a:ext cx="9325544" cy="1570186"/>
          </a:xfrm>
        </p:spPr>
        <p:txBody>
          <a:bodyPr>
            <a:normAutofit fontScale="90000"/>
          </a:bodyPr>
          <a:lstStyle/>
          <a:p>
            <a:pPr algn="ctr"/>
            <a:r>
              <a:rPr lang="cs-CZ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Lysá hora (1323 m n. m.). </a:t>
            </a:r>
            <a:b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5" descr="220px-Lys%C3%A1_hora_%28Beskydy_CZE%29_-_view_from_Fr%C3%BDdlant_nad_Ostravic%C3%AD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179512" y="2060848"/>
            <a:ext cx="3798845" cy="311254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060848"/>
            <a:ext cx="4680520" cy="3112546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15000">
        <p14:switch dir="r"/>
      </p:transition>
    </mc:Choice>
    <mc:Fallback xmlns="">
      <p:transition spd="slow" advTm="15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963024"/>
            <a:ext cx="5688632" cy="4266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pPr algn="ctr"/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Ivančena</a:t>
            </a:r>
            <a:r>
              <a:rPr lang="cs-CZ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(skautský památník)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3907" y="4725144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Mohyla na </a:t>
            </a:r>
            <a:r>
              <a:rPr lang="cs-CZ" sz="24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Ivančeně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(925 m) je zvláštním místem. Na věčnou památku pěti ostravských skautů zavražděných německými okupanty 24. dubna 1945 v </a:t>
            </a:r>
            <a:r>
              <a:rPr lang="cs-CZ" sz="24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Cieszyně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 navršili </a:t>
            </a:r>
            <a:r>
              <a:rPr lang="cs-CZ" sz="2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 vynesených kamenů od října 1946 skauti, trampové a další návštěvníci. </a:t>
            </a:r>
          </a:p>
        </p:txBody>
      </p:sp>
    </p:spTree>
    <p:extLst>
      <p:ext uri="{BB962C8B-B14F-4D97-AF65-F5344CB8AC3E}">
        <p14:creationId xmlns:p14="http://schemas.microsoft.com/office/powerpoint/2010/main" val="635395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38098"/>
            <a:ext cx="3649982" cy="328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 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Hora Radhošť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6423663"/>
            <a:ext cx="504056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Kaple Cyrila a Metoděje na Radhošti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4279" name="Picture 7" descr="Pohled na Radhošť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73510" y="2132856"/>
            <a:ext cx="4998979" cy="2880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323528" y="1301844"/>
            <a:ext cx="842461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Podle pověstí měl na Radhošti od pradávna sídlo slovanský bůh Radegast - Bůh slunce, války a vítězství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20000">
        <p14:switch dir="r"/>
      </p:transition>
    </mc:Choice>
    <mc:Fallback xmlns="">
      <p:transition spd="slow" advTm="2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54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dirty="0" err="1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Arial" pitchFamily="34" charset="0"/>
                <a:cs typeface="Arial" pitchFamily="34" charset="0"/>
              </a:rPr>
              <a:t>ustevny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5589240"/>
            <a:ext cx="35638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Socha Radegasta na cestě z Pusteven na Radhošť. 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67944" y="5085183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Historické budovy slovenského architekta Dušana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Jurkoviče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Documents and Settings\Polanská Marie\Dokumenty\Obrázky\socha Radegas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700808"/>
            <a:ext cx="2527986" cy="3780490"/>
          </a:xfrm>
          <a:prstGeom prst="rect">
            <a:avLst/>
          </a:prstGeom>
          <a:noFill/>
        </p:spPr>
      </p:pic>
      <p:pic>
        <p:nvPicPr>
          <p:cNvPr id="5123" name="Picture 3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00808"/>
            <a:ext cx="5112568" cy="3438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 advTm="30000">
        <p14:switch dir="r"/>
      </p:transition>
    </mc:Choice>
    <mc:Fallback xmlns="">
      <p:transition spd="slow" advTm="3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na Smrku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585665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935305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txBody>
          <a:bodyPr/>
          <a:lstStyle/>
          <a:p>
            <a:r>
              <a:rPr lang="cs-CZ" dirty="0" smtClean="0"/>
              <a:t>Moravskoslezské Beskydy leží na ………… naší republiky. Prochází jimi hranice se…………………..</a:t>
            </a:r>
          </a:p>
          <a:p>
            <a:r>
              <a:rPr lang="cs-CZ" dirty="0" smtClean="0"/>
              <a:t>Nejvyšší horou je …………………, která měří……m.</a:t>
            </a:r>
          </a:p>
          <a:p>
            <a:r>
              <a:rPr lang="cs-CZ" dirty="0" smtClean="0"/>
              <a:t>Oblíbenou a tajemnou horou je …………….., kde má podle pověstí sídlo ……………………….</a:t>
            </a:r>
          </a:p>
          <a:p>
            <a:r>
              <a:rPr lang="cs-CZ" dirty="0" smtClean="0"/>
              <a:t>Na mapě najdi a vyjmenuj města, která leží v pohoří i v podhůří Moravskoslezských Beskyd.</a:t>
            </a:r>
          </a:p>
          <a:p>
            <a:r>
              <a:rPr lang="cs-CZ" dirty="0" smtClean="0"/>
              <a:t>Od jihu navazují na pohoří </a:t>
            </a:r>
            <a:r>
              <a:rPr lang="cs-CZ" dirty="0" smtClean="0"/>
              <a:t>……………………</a:t>
            </a:r>
          </a:p>
          <a:p>
            <a:r>
              <a:rPr lang="cs-CZ" dirty="0" smtClean="0"/>
              <a:t>Jak se nazývá socha </a:t>
            </a:r>
            <a:r>
              <a:rPr lang="cs-CZ" smtClean="0"/>
              <a:t>slovanského boha?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12211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1"/>
            <a:ext cx="8208912" cy="1584175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r>
              <a:rPr lang="cs-CZ" sz="2000" dirty="0"/>
              <a:t>Vlastivěda 4 ( učebnice pro 4.ročník základní školy) Poznáváme naši vlast (Nová škola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" name="Obdélník 1">
            <a:hlinkClick r:id="rId2" action="ppaction://hlinkpres?slideindex=8&amp;slidetitle=Prezentace aplikace PowerPoint"/>
          </p:cNvPr>
          <p:cNvSpPr/>
          <p:nvPr/>
        </p:nvSpPr>
        <p:spPr>
          <a:xfrm>
            <a:off x="683568" y="4167664"/>
            <a:ext cx="76328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http://upload.wikimedia.org/wikipedia/commons/thumb/7/77/PR_Smrk%2C_Moravskoslezsk%C3%A9_Beskydy.JPG/800px-PR_Smrk%2C_Moravskoslezsk%C3%A9_Beskydy.JPG</a:t>
            </a:r>
          </a:p>
        </p:txBody>
      </p:sp>
      <p:sp>
        <p:nvSpPr>
          <p:cNvPr id="4" name="Obdélník 3">
            <a:hlinkClick r:id="rId3" action="ppaction://hlinkpres?slideindex=4&amp;slidetitle=  Lysá hora (1323 m n. m.)."/>
          </p:cNvPr>
          <p:cNvSpPr/>
          <p:nvPr/>
        </p:nvSpPr>
        <p:spPr>
          <a:xfrm>
            <a:off x="695706" y="1772816"/>
            <a:ext cx="805275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</a:t>
            </a:r>
            <a:r>
              <a:rPr lang="cs-CZ" dirty="0" err="1"/>
              <a:t>wikipedia</a:t>
            </a:r>
            <a:r>
              <a:rPr lang="cs-CZ" dirty="0"/>
              <a:t>/</a:t>
            </a:r>
            <a:r>
              <a:rPr lang="cs-CZ" dirty="0" err="1"/>
              <a:t>commons</a:t>
            </a:r>
            <a:r>
              <a:rPr lang="cs-CZ" dirty="0"/>
              <a:t>/</a:t>
            </a:r>
            <a:r>
              <a:rPr lang="cs-CZ" dirty="0" err="1"/>
              <a:t>thumb</a:t>
            </a:r>
            <a:r>
              <a:rPr lang="cs-CZ" dirty="0"/>
              <a:t>/0/04/</a:t>
            </a:r>
            <a:r>
              <a:rPr lang="cs-CZ" dirty="0" err="1"/>
              <a:t>Lysá_hora</a:t>
            </a:r>
            <a:r>
              <a:rPr lang="cs-CZ" dirty="0"/>
              <a:t>_(</a:t>
            </a:r>
            <a:r>
              <a:rPr lang="cs-CZ" dirty="0" err="1"/>
              <a:t>Beskydy_CZE</a:t>
            </a:r>
            <a:r>
              <a:rPr lang="cs-CZ" dirty="0"/>
              <a:t>)_-_view_from_Frýdlant_nad_Ostravicí.jpg/250px-Lysá_hora_(Beskydy_CZE)_-_view_from_Frýdlant_nad_Ostravicí.jpg</a:t>
            </a:r>
          </a:p>
        </p:txBody>
      </p:sp>
      <p:sp>
        <p:nvSpPr>
          <p:cNvPr id="5" name="Obdélník 4">
            <a:hlinkClick r:id="rId3" action="ppaction://hlinkpres?slideindex=4&amp;slidetitle=  Lysá hora (1323 m n. m.)."/>
          </p:cNvPr>
          <p:cNvSpPr/>
          <p:nvPr/>
        </p:nvSpPr>
        <p:spPr>
          <a:xfrm>
            <a:off x="695706" y="2644169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http://upload.wikimedia.org/wikipedia/commons/thumb/8/8f/Lysa_hora_vrchol.jpg/800px-Lysa_hora_vrchol.jpg</a:t>
            </a:r>
          </a:p>
        </p:txBody>
      </p:sp>
      <p:sp>
        <p:nvSpPr>
          <p:cNvPr id="6" name="Obdélník 5">
            <a:hlinkClick r:id="rId4" action="ppaction://hlinkpres?slideindex=5&amp;slidetitle=Ivančena (skautský památník)"/>
          </p:cNvPr>
          <p:cNvSpPr/>
          <p:nvPr/>
        </p:nvSpPr>
        <p:spPr>
          <a:xfrm>
            <a:off x="695706" y="3290500"/>
            <a:ext cx="805275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http://upload.wikimedia.org/wikipedia/commons/thumb/e/e1/Ivancena4.jpg/800px-Ivancena4.jpg</a:t>
            </a:r>
          </a:p>
        </p:txBody>
      </p:sp>
    </p:spTree>
    <p:extLst>
      <p:ext uri="{BB962C8B-B14F-4D97-AF65-F5344CB8AC3E}">
        <p14:creationId xmlns:p14="http://schemas.microsoft.com/office/powerpoint/2010/main" val="22640084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</TotalTime>
  <Words>256</Words>
  <Application>Microsoft Office PowerPoint</Application>
  <PresentationFormat>Předvádění na obrazovce (4:3)</PresentationFormat>
  <Paragraphs>36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   Moravskoslezské Beskydy</vt:lpstr>
      <vt:lpstr>  Lysá hora (1323 m n. m.).  </vt:lpstr>
      <vt:lpstr>Ivančena (skautský památník)</vt:lpstr>
      <vt:lpstr>  Hora Radhošť</vt:lpstr>
      <vt:lpstr> Pustevny</vt:lpstr>
      <vt:lpstr>Lesy na Smrku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Polanská Marie</dc:creator>
  <cp:lastModifiedBy>Ucebna 102</cp:lastModifiedBy>
  <cp:revision>28</cp:revision>
  <dcterms:created xsi:type="dcterms:W3CDTF">2011-12-22T16:55:01Z</dcterms:created>
  <dcterms:modified xsi:type="dcterms:W3CDTF">2013-05-19T18:54:33Z</dcterms:modified>
</cp:coreProperties>
</file>