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2" r:id="rId3"/>
    <p:sldId id="266" r:id="rId4"/>
    <p:sldId id="261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877" autoAdjust="0"/>
    <p:restoredTop sz="94918" autoAdjust="0"/>
  </p:normalViewPr>
  <p:slideViewPr>
    <p:cSldViewPr>
      <p:cViewPr>
        <p:scale>
          <a:sx n="60" d="100"/>
          <a:sy n="60" d="100"/>
        </p:scale>
        <p:origin x="-1734" y="-2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VY_32_INOVACE_01_TÉMA: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VY_32_INOVACE_01_TÉMA: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7631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70957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6109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4792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8136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0060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443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428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8096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8224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5042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3952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6771860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Podnadpis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použitelný pro práci na interaktivní tabuli</a:t>
            </a:r>
          </a:p>
          <a:p>
            <a:r>
              <a:rPr lang="cs-CZ" dirty="0" smtClean="0"/>
              <a:t>Matematika –Grafický součet úseček</a:t>
            </a:r>
          </a:p>
          <a:p>
            <a:r>
              <a:rPr lang="cs-CZ" dirty="0" smtClean="0"/>
              <a:t>Pro 4.ročník ZŠ</a:t>
            </a:r>
          </a:p>
          <a:p>
            <a:r>
              <a:rPr lang="cs-CZ" dirty="0" smtClean="0"/>
              <a:t>Popis postupu grafického součtu úseček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1515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nice 2"/>
          <p:cNvCxnSpPr/>
          <p:nvPr/>
        </p:nvCxnSpPr>
        <p:spPr>
          <a:xfrm flipV="1">
            <a:off x="1475656" y="4797152"/>
            <a:ext cx="2016224" cy="288032"/>
          </a:xfrm>
          <a:prstGeom prst="line">
            <a:avLst/>
          </a:prstGeom>
          <a:ln w="5715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 flipH="1">
            <a:off x="1475656" y="2636912"/>
            <a:ext cx="648072" cy="244827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2123728" y="2636912"/>
            <a:ext cx="1368152" cy="216024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646024" y="6040387"/>
            <a:ext cx="8136904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755576" y="5877272"/>
            <a:ext cx="0" cy="36004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790278" y="6051822"/>
            <a:ext cx="2520280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blouk 35"/>
          <p:cNvSpPr/>
          <p:nvPr/>
        </p:nvSpPr>
        <p:spPr>
          <a:xfrm rot="2499999">
            <a:off x="2285746" y="5481227"/>
            <a:ext cx="1044116" cy="1080120"/>
          </a:xfrm>
          <a:prstGeom prst="arc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7" name="Přímá spojnice 36"/>
          <p:cNvCxnSpPr/>
          <p:nvPr/>
        </p:nvCxnSpPr>
        <p:spPr>
          <a:xfrm>
            <a:off x="3306373" y="6060416"/>
            <a:ext cx="2016224" cy="0"/>
          </a:xfrm>
          <a:prstGeom prst="line">
            <a:avLst/>
          </a:prstGeom>
          <a:ln w="5715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blouk 38"/>
          <p:cNvSpPr/>
          <p:nvPr/>
        </p:nvSpPr>
        <p:spPr>
          <a:xfrm rot="2499999">
            <a:off x="4294905" y="5517232"/>
            <a:ext cx="1044116" cy="1080120"/>
          </a:xfrm>
          <a:prstGeom prst="arc">
            <a:avLst>
              <a:gd name="adj1" fmla="val 16278452"/>
              <a:gd name="adj2" fmla="val 0"/>
            </a:avLst>
          </a:prstGeom>
          <a:ln w="381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2" name="Přímá spojnice 41"/>
          <p:cNvCxnSpPr/>
          <p:nvPr/>
        </p:nvCxnSpPr>
        <p:spPr>
          <a:xfrm flipH="1">
            <a:off x="5322597" y="6060416"/>
            <a:ext cx="2563349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Oblouk 43"/>
          <p:cNvSpPr/>
          <p:nvPr/>
        </p:nvSpPr>
        <p:spPr>
          <a:xfrm rot="2499999">
            <a:off x="6800716" y="5517233"/>
            <a:ext cx="1044116" cy="1080120"/>
          </a:xfrm>
          <a:prstGeom prst="arc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TextovéPole 44"/>
          <p:cNvSpPr txBox="1"/>
          <p:nvPr/>
        </p:nvSpPr>
        <p:spPr>
          <a:xfrm>
            <a:off x="2004281" y="2052137"/>
            <a:ext cx="4042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C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1316798" y="5019910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47" name="TextovéPole 46"/>
          <p:cNvSpPr txBox="1"/>
          <p:nvPr/>
        </p:nvSpPr>
        <p:spPr>
          <a:xfrm>
            <a:off x="3437078" y="4715852"/>
            <a:ext cx="4074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B</a:t>
            </a:r>
            <a:endParaRPr lang="cs-CZ" sz="32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1469156" y="3532366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b</a:t>
            </a:r>
          </a:p>
        </p:txBody>
      </p:sp>
      <p:sp>
        <p:nvSpPr>
          <p:cNvPr id="49" name="TextovéPole 48"/>
          <p:cNvSpPr txBox="1"/>
          <p:nvPr/>
        </p:nvSpPr>
        <p:spPr>
          <a:xfrm>
            <a:off x="2807804" y="3438663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2438186" y="4942058"/>
            <a:ext cx="282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1911146" y="5630846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6420506" y="5520075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b</a:t>
            </a:r>
          </a:p>
        </p:txBody>
      </p:sp>
      <p:sp>
        <p:nvSpPr>
          <p:cNvPr id="53" name="TextovéPole 52"/>
          <p:cNvSpPr txBox="1"/>
          <p:nvPr/>
        </p:nvSpPr>
        <p:spPr>
          <a:xfrm>
            <a:off x="4142743" y="5636334"/>
            <a:ext cx="282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524229" y="6237312"/>
            <a:ext cx="359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dirty="0" smtClean="0"/>
              <a:t>E</a:t>
            </a:r>
            <a:endParaRPr lang="cs-CZ" sz="2800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7763697" y="6141533"/>
            <a:ext cx="3738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F</a:t>
            </a:r>
            <a:endParaRPr lang="cs-CZ" sz="3200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279097" y="260648"/>
            <a:ext cx="30939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Grafický součet úseček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279095" y="1400458"/>
            <a:ext cx="20692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POPIŠ  POSTUP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839" y="343038"/>
            <a:ext cx="30956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TextovéPole 59"/>
          <p:cNvSpPr txBox="1"/>
          <p:nvPr/>
        </p:nvSpPr>
        <p:spPr>
          <a:xfrm>
            <a:off x="6058227" y="3736275"/>
            <a:ext cx="6687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+BC</a:t>
            </a:r>
            <a:endParaRPr lang="cs-CZ" sz="2400" dirty="0" smtClean="0"/>
          </a:p>
        </p:txBody>
      </p:sp>
      <p:sp>
        <p:nvSpPr>
          <p:cNvPr id="61" name="TextovéPole 60"/>
          <p:cNvSpPr txBox="1"/>
          <p:nvPr/>
        </p:nvSpPr>
        <p:spPr>
          <a:xfrm>
            <a:off x="5472669" y="3731294"/>
            <a:ext cx="5982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AB</a:t>
            </a:r>
            <a:r>
              <a:rPr lang="en-US" sz="2400" dirty="0" smtClean="0"/>
              <a:t> </a:t>
            </a:r>
            <a:endParaRPr lang="cs-CZ" sz="2400" dirty="0" smtClean="0"/>
          </a:p>
        </p:txBody>
      </p:sp>
      <p:sp>
        <p:nvSpPr>
          <p:cNvPr id="62" name="TextovéPole 61"/>
          <p:cNvSpPr txBox="1"/>
          <p:nvPr/>
        </p:nvSpPr>
        <p:spPr>
          <a:xfrm>
            <a:off x="7345253" y="3717032"/>
            <a:ext cx="6992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 </a:t>
            </a:r>
            <a:r>
              <a:rPr lang="cs-CZ" sz="2400" dirty="0" smtClean="0"/>
              <a:t>=EF</a:t>
            </a:r>
          </a:p>
        </p:txBody>
      </p:sp>
      <p:sp>
        <p:nvSpPr>
          <p:cNvPr id="65" name="TextovéPole 64"/>
          <p:cNvSpPr txBox="1"/>
          <p:nvPr/>
        </p:nvSpPr>
        <p:spPr>
          <a:xfrm>
            <a:off x="6604271" y="3731294"/>
            <a:ext cx="7466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 +</a:t>
            </a:r>
            <a:r>
              <a:rPr lang="cs-CZ" sz="2400" dirty="0" smtClean="0"/>
              <a:t>AC</a:t>
            </a:r>
          </a:p>
        </p:txBody>
      </p:sp>
      <p:cxnSp>
        <p:nvCxnSpPr>
          <p:cNvPr id="4" name="Přímá spojnice se šipkou 3"/>
          <p:cNvCxnSpPr/>
          <p:nvPr/>
        </p:nvCxnSpPr>
        <p:spPr>
          <a:xfrm flipH="1">
            <a:off x="4520372" y="4197940"/>
            <a:ext cx="1132467" cy="1438394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se šipkou 37"/>
          <p:cNvCxnSpPr/>
          <p:nvPr/>
        </p:nvCxnSpPr>
        <p:spPr>
          <a:xfrm flipH="1">
            <a:off x="6602809" y="4365104"/>
            <a:ext cx="374801" cy="1154971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se šipkou 39"/>
          <p:cNvCxnSpPr/>
          <p:nvPr/>
        </p:nvCxnSpPr>
        <p:spPr>
          <a:xfrm flipH="1">
            <a:off x="2206420" y="4197940"/>
            <a:ext cx="4021765" cy="1506801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9609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9" grpId="0" animBg="1"/>
      <p:bldP spid="44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8" grpId="0"/>
      <p:bldP spid="60" grpId="0"/>
      <p:bldP spid="61" grpId="0"/>
      <p:bldP spid="62" grpId="0"/>
      <p:bldP spid="6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540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580</TotalTime>
  <Words>67</Words>
  <Application>Microsoft Office PowerPoint</Application>
  <PresentationFormat>Předvádění na obrazovce (4:3)</PresentationFormat>
  <Paragraphs>29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Prezentace aplikace PowerPoint</vt:lpstr>
      <vt:lpstr>ANOTACE</vt:lpstr>
      <vt:lpstr>Prezentace aplikace PowerPoint</vt:lpstr>
      <vt:lpstr>Použité 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Dana</cp:lastModifiedBy>
  <cp:revision>50</cp:revision>
  <dcterms:created xsi:type="dcterms:W3CDTF">2011-06-20T10:40:08Z</dcterms:created>
  <dcterms:modified xsi:type="dcterms:W3CDTF">2013-05-19T19:26:55Z</dcterms:modified>
</cp:coreProperties>
</file>