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8" r:id="rId5"/>
    <p:sldId id="259" r:id="rId6"/>
    <p:sldId id="260" r:id="rId7"/>
    <p:sldId id="261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VY_52_INOVACE_44_Nerostné suroviny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87089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výskytem nerostných surovin na území ČR a současným </a:t>
            </a:r>
            <a:r>
              <a:rPr lang="cs-CZ" smtClean="0"/>
              <a:t>stavem jejich těžby.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237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Nerostné suroviny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b="1" dirty="0" smtClean="0"/>
              <a:t>Paliva</a:t>
            </a:r>
          </a:p>
          <a:p>
            <a:r>
              <a:rPr lang="cs-CZ" b="1" i="1" dirty="0" smtClean="0"/>
              <a:t>Černé uhlí </a:t>
            </a:r>
            <a:r>
              <a:rPr lang="cs-CZ" dirty="0" smtClean="0"/>
              <a:t>– v prvohorních pánvích: Plzeňská, Kladensko-rakovnická, Rosicko-oslavanská, Ostravsko-karvinská</a:t>
            </a:r>
          </a:p>
          <a:p>
            <a:r>
              <a:rPr lang="cs-CZ" dirty="0" smtClean="0"/>
              <a:t>V současnosti probíhá těžba pouze v Ostravsko-karvinském revíru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462440"/>
            <a:ext cx="2794000" cy="20955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230096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i="1" dirty="0"/>
              <a:t>H</a:t>
            </a:r>
            <a:r>
              <a:rPr lang="cs-CZ" b="1" i="1" dirty="0" smtClean="0"/>
              <a:t>nědé uhlí </a:t>
            </a:r>
            <a:r>
              <a:rPr lang="cs-CZ" dirty="0" smtClean="0"/>
              <a:t>– ve třetihorních pánvích: Mostecká, Sokolovská, Českobudějovická (lignit)</a:t>
            </a:r>
          </a:p>
          <a:p>
            <a:r>
              <a:rPr lang="cs-CZ" dirty="0" smtClean="0"/>
              <a:t>Těžba probíhá povrchově, ve vytěžených lomech je nutná rekultivace – přeměna na jinak využitelné plochy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284984"/>
            <a:ext cx="3350507" cy="25128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856323"/>
            <a:ext cx="3888432" cy="258050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788024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97621" y="54285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2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i="1" dirty="0" smtClean="0"/>
              <a:t>Ropa a zemní plyn</a:t>
            </a:r>
          </a:p>
          <a:p>
            <a:r>
              <a:rPr lang="cs-CZ" dirty="0" smtClean="0"/>
              <a:t>V usazeninách Panonské pánve</a:t>
            </a:r>
          </a:p>
          <a:p>
            <a:r>
              <a:rPr lang="cs-CZ" dirty="0" smtClean="0"/>
              <a:t>Většina ropy i zem. plynu se musí dovážet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76872"/>
            <a:ext cx="5724128" cy="429309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524328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653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i="1" dirty="0" smtClean="0"/>
              <a:t>Rudy </a:t>
            </a:r>
          </a:p>
          <a:p>
            <a:r>
              <a:rPr lang="cs-CZ" dirty="0" smtClean="0"/>
              <a:t>V minulosti dominovala těžba </a:t>
            </a:r>
            <a:r>
              <a:rPr lang="cs-CZ" b="1" i="1" dirty="0" smtClean="0"/>
              <a:t>stříbra</a:t>
            </a:r>
            <a:r>
              <a:rPr lang="cs-CZ" dirty="0" smtClean="0"/>
              <a:t> – Kutná Hora, Příbram, Jáchymov</a:t>
            </a:r>
          </a:p>
          <a:p>
            <a:r>
              <a:rPr lang="cs-CZ" dirty="0" smtClean="0"/>
              <a:t>Ve 20.stol.těžba </a:t>
            </a:r>
            <a:r>
              <a:rPr lang="cs-CZ" b="1" i="1" dirty="0" smtClean="0"/>
              <a:t>uranových rud </a:t>
            </a:r>
            <a:r>
              <a:rPr lang="cs-CZ" dirty="0" smtClean="0"/>
              <a:t>– Jáchymov, Příbram, dnes Dolní Rožínka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7" y="2924944"/>
            <a:ext cx="3136965" cy="29778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356992"/>
            <a:ext cx="4139952" cy="2758243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220072" y="59028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76456" y="59028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047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b="1" i="1" dirty="0" smtClean="0"/>
              <a:t>Nerudné suroviny</a:t>
            </a:r>
          </a:p>
          <a:p>
            <a:r>
              <a:rPr lang="cs-CZ" dirty="0" smtClean="0"/>
              <a:t>Keramické hmoty – hlíny, kaolín (Slavkovský les)</a:t>
            </a:r>
          </a:p>
          <a:p>
            <a:r>
              <a:rPr lang="cs-CZ" dirty="0" smtClean="0"/>
              <a:t>Sklářské písky</a:t>
            </a:r>
          </a:p>
          <a:p>
            <a:r>
              <a:rPr lang="cs-CZ" dirty="0" smtClean="0"/>
              <a:t>Stavební kámen – žula (Českomoravská vrchovina), vápenec (Český kras)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149080"/>
            <a:ext cx="2940496" cy="196033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124366"/>
            <a:ext cx="3239813" cy="2429859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840088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7837" y="61745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134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1 http</a:t>
            </a:r>
            <a:r>
              <a:rPr lang="cs-CZ" dirty="0"/>
              <a:t>://</a:t>
            </a:r>
            <a:r>
              <a:rPr lang="cs-CZ" dirty="0" smtClean="0"/>
              <a:t>cs.wikipedia.org/wiki/Soubor:Chassis_du_Bois_Du_Cazier_Marcinelle.JPG </a:t>
            </a:r>
            <a:r>
              <a:rPr lang="en-US" dirty="0" smtClean="0"/>
              <a:t>[ </a:t>
            </a:r>
            <a:r>
              <a:rPr lang="en-US" dirty="0"/>
              <a:t>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</a:t>
            </a:r>
            <a:r>
              <a:rPr lang="cs-CZ" dirty="0" smtClean="0"/>
              <a:t>14. 9. </a:t>
            </a:r>
            <a:r>
              <a:rPr lang="cs-CZ" dirty="0"/>
              <a:t>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2 http</a:t>
            </a:r>
            <a:r>
              <a:rPr lang="cs-CZ" dirty="0"/>
              <a:t>://</a:t>
            </a:r>
            <a:r>
              <a:rPr lang="cs-CZ" dirty="0" smtClean="0"/>
              <a:t>cs.wikipedia.org/wiki/Soubor:Lake_most.JPG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3 http</a:t>
            </a:r>
            <a:r>
              <a:rPr lang="cs-CZ" dirty="0"/>
              <a:t>://</a:t>
            </a:r>
            <a:r>
              <a:rPr lang="cs-CZ" dirty="0" smtClean="0"/>
              <a:t>cs.wikipedia.org/wiki/Soubor:Velkostroj_Tu%C5%A1imice.jpg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4 http</a:t>
            </a:r>
            <a:r>
              <a:rPr lang="cs-CZ" dirty="0"/>
              <a:t>://cs.wikipedia.org/wiki/Soubor:Kory%C4%8Dany_-_</a:t>
            </a:r>
            <a:r>
              <a:rPr lang="cs-CZ" dirty="0" smtClean="0"/>
              <a:t>t%C4%9B%C5%BEebn%C3%AD_st%C5%99edisko.jpg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5 http</a:t>
            </a:r>
            <a:r>
              <a:rPr lang="cs-CZ" dirty="0"/>
              <a:t>://</a:t>
            </a:r>
            <a:r>
              <a:rPr lang="cs-CZ" dirty="0" smtClean="0"/>
              <a:t>cs.wikipedia.org/wiki/Soubor:Zofie_orlova.jpg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6 http</a:t>
            </a:r>
            <a:r>
              <a:rPr lang="cs-CZ" dirty="0"/>
              <a:t>://cs.wikipedia.org/wiki/Soubor:Kutn%C3%A1_Hora_-_</a:t>
            </a:r>
            <a:r>
              <a:rPr lang="cs-CZ" dirty="0" smtClean="0"/>
              <a:t>n%C3%A1dvo%C5%99%C3%AD_Vla%C5%A1sk%C3%A9ho_dvora.jpg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7 http</a:t>
            </a:r>
            <a:r>
              <a:rPr lang="cs-CZ" dirty="0"/>
              <a:t>://</a:t>
            </a:r>
            <a:r>
              <a:rPr lang="cs-CZ" dirty="0" smtClean="0"/>
              <a:t>cs.wikipedia.org/wiki/Soubor:Lom_Velk%C3%A1_Amerika3.jpg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8 http</a:t>
            </a:r>
            <a:r>
              <a:rPr lang="cs-CZ" dirty="0"/>
              <a:t>://</a:t>
            </a:r>
            <a:r>
              <a:rPr lang="cs-CZ" dirty="0" smtClean="0"/>
              <a:t>cs.wikipedia.org/wiki/Soubor:Lom_katzenholz.JPG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9809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287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VY_52_INOVACE_44_Nerostné suroviny</vt:lpstr>
      <vt:lpstr>Prezentace aplikace PowerPoint</vt:lpstr>
      <vt:lpstr>Nerostné suroviny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Nerostné suroviny</dc:title>
  <dc:creator>Vagnerova</dc:creator>
  <cp:lastModifiedBy>Vagnerova</cp:lastModifiedBy>
  <cp:revision>9</cp:revision>
  <dcterms:created xsi:type="dcterms:W3CDTF">2011-12-28T09:15:05Z</dcterms:created>
  <dcterms:modified xsi:type="dcterms:W3CDTF">2012-03-11T17:50:32Z</dcterms:modified>
</cp:coreProperties>
</file>