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0" r:id="rId2"/>
    <p:sldId id="271" r:id="rId3"/>
    <p:sldId id="264" r:id="rId4"/>
    <p:sldId id="265" r:id="rId5"/>
    <p:sldId id="261" r:id="rId6"/>
    <p:sldId id="266" r:id="rId7"/>
    <p:sldId id="263" r:id="rId8"/>
    <p:sldId id="273" r:id="rId9"/>
    <p:sldId id="267" r:id="rId10"/>
    <p:sldId id="269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50" d="100"/>
          <a:sy n="50" d="100"/>
        </p:scale>
        <p:origin x="-1272" y="-90"/>
      </p:cViewPr>
      <p:guideLst>
        <p:guide orient="horz" pos="2160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A5B04-9488-40B0-81FA-F502F3943311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0663C-F2E5-490C-9DBF-0E3B122034D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161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30663C-F2E5-490C-9DBF-0E3B122034DC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644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91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4085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9944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333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51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54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88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720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142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624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160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DF83-BDC5-4546-974D-4290C4CC3AFE}" type="datetimeFigureOut">
              <a:rPr lang="cs-CZ" smtClean="0"/>
              <a:t>19.5.2013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F4339-C1C0-43B1-B29A-91331B31074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2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856984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13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.5.2013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VY_32_INOVACE_1C_AJ8_11_Enough</a:t>
            </a: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	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Adjectives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adverbs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8.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slova:       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enough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adjectives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nouns</a:t>
            </a:r>
            <a:endParaRPr lang="cs-CZ" sz="24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1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12776"/>
            <a:ext cx="7561212" cy="3170099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endParaRPr lang="cs-CZ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Enough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použití s přídavným jménem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 podstatným jménem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          samostatně</a:t>
            </a: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20000"/>
              </a:spcBef>
              <a:defRPr/>
            </a:pPr>
            <a:endParaRPr lang="cs-CZ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Věty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 procvičení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63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živatel\AppData\Local\Microsoft\Windows\Temporary Internet Files\Content.IE5\GLEM2DUA\MC90044065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80728"/>
            <a:ext cx="4046905" cy="407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živatel\AppData\Local\Microsoft\Windows\Temporary Internet Files\Content.IE5\A2D8SVAM\MP9003901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52" y="836712"/>
            <a:ext cx="1324744" cy="94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282847"/>
            <a:ext cx="259228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TICKETS</a:t>
            </a:r>
            <a:endParaRPr lang="cs-CZ" sz="3200" dirty="0" smtClean="0"/>
          </a:p>
          <a:p>
            <a:r>
              <a:rPr lang="cs-CZ" sz="6000" dirty="0" smtClean="0"/>
              <a:t>       3</a:t>
            </a:r>
          </a:p>
          <a:p>
            <a:endParaRPr lang="cs-CZ" dirty="0"/>
          </a:p>
        </p:txBody>
      </p:sp>
      <p:sp>
        <p:nvSpPr>
          <p:cNvPr id="3" name="Zaoblený obdélníkový popisek 2"/>
          <p:cNvSpPr/>
          <p:nvPr/>
        </p:nvSpPr>
        <p:spPr>
          <a:xfrm>
            <a:off x="147464" y="2348880"/>
            <a:ext cx="4355976" cy="1828637"/>
          </a:xfrm>
          <a:prstGeom prst="wedgeRoundRectCallout">
            <a:avLst>
              <a:gd name="adj1" fmla="val 88512"/>
              <a:gd name="adj2" fmla="val 5760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I’ve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got</a:t>
            </a:r>
            <a:r>
              <a:rPr lang="cs-CZ" sz="2400" dirty="0" smtClean="0">
                <a:solidFill>
                  <a:schemeClr val="tx1"/>
                </a:solidFill>
              </a:rPr>
              <a:t> £ 2.50 but I </a:t>
            </a:r>
            <a:r>
              <a:rPr lang="cs-CZ" sz="2400" dirty="0" smtClean="0">
                <a:solidFill>
                  <a:schemeClr val="tx1"/>
                </a:solidFill>
              </a:rPr>
              <a:t>need</a:t>
            </a:r>
            <a:r>
              <a:rPr lang="cs-CZ" sz="2400" dirty="0" smtClean="0">
                <a:solidFill>
                  <a:schemeClr val="tx1"/>
                </a:solidFill>
              </a:rPr>
              <a:t> £ 3.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35896" y="5949280"/>
            <a:ext cx="7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0952" y="5445224"/>
            <a:ext cx="7949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He </a:t>
            </a:r>
            <a:r>
              <a:rPr lang="cs-CZ" sz="3600" dirty="0" smtClean="0"/>
              <a:t>hasn’t</a:t>
            </a:r>
            <a:r>
              <a:rPr lang="cs-CZ" sz="3600" dirty="0" smtClean="0"/>
              <a:t> </a:t>
            </a:r>
            <a:r>
              <a:rPr lang="cs-CZ" sz="3600" dirty="0" smtClean="0"/>
              <a:t>got</a:t>
            </a:r>
            <a:r>
              <a:rPr lang="cs-CZ" sz="3600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enough</a:t>
            </a:r>
            <a:r>
              <a:rPr lang="cs-CZ" sz="3600" dirty="0" smtClean="0"/>
              <a:t> </a:t>
            </a:r>
            <a:r>
              <a:rPr lang="cs-CZ" sz="3600" dirty="0" smtClean="0"/>
              <a:t>money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3808" y="282847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enough</a:t>
            </a:r>
            <a:r>
              <a:rPr lang="cs-CZ" sz="3200" b="1" dirty="0" smtClean="0">
                <a:solidFill>
                  <a:srgbClr val="FF0000"/>
                </a:solidFill>
              </a:rPr>
              <a:t>  + </a:t>
            </a:r>
            <a:r>
              <a:rPr lang="cs-CZ" sz="3200" b="1" dirty="0" smtClean="0">
                <a:solidFill>
                  <a:srgbClr val="FF0000"/>
                </a:solidFill>
              </a:rPr>
              <a:t>noun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77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452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Enough</a:t>
            </a:r>
            <a:r>
              <a:rPr lang="cs-CZ" sz="2800" dirty="0" smtClean="0"/>
              <a:t> </a:t>
            </a:r>
            <a:r>
              <a:rPr lang="cs-CZ" sz="2800" dirty="0" smtClean="0"/>
              <a:t>normally</a:t>
            </a:r>
            <a:r>
              <a:rPr lang="cs-CZ" sz="2800" dirty="0" smtClean="0"/>
              <a:t> </a:t>
            </a:r>
            <a:r>
              <a:rPr lang="cs-CZ" sz="2800" dirty="0" smtClean="0"/>
              <a:t>goes</a:t>
            </a:r>
            <a:r>
              <a:rPr lang="cs-CZ" sz="2800" dirty="0" smtClean="0"/>
              <a:t> </a:t>
            </a:r>
            <a:r>
              <a:rPr lang="cs-CZ" sz="2800" b="1" dirty="0" smtClean="0"/>
              <a:t>before</a:t>
            </a:r>
            <a:r>
              <a:rPr lang="cs-CZ" sz="2800" dirty="0" smtClean="0"/>
              <a:t> </a:t>
            </a:r>
            <a:r>
              <a:rPr lang="cs-CZ" sz="2800" dirty="0" smtClean="0"/>
              <a:t>nouns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6916" y="1296517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Is</a:t>
            </a:r>
            <a:r>
              <a:rPr lang="cs-CZ" sz="2400" dirty="0" smtClean="0"/>
              <a:t> </a:t>
            </a:r>
            <a:r>
              <a:rPr lang="cs-CZ" sz="2400" dirty="0" smtClean="0"/>
              <a:t>there</a:t>
            </a:r>
            <a:r>
              <a:rPr lang="cs-CZ" sz="2400" dirty="0" smtClean="0"/>
              <a:t>  </a:t>
            </a:r>
            <a:r>
              <a:rPr lang="cs-CZ" sz="2400" b="1" dirty="0" smtClean="0"/>
              <a:t>enough</a:t>
            </a:r>
            <a:r>
              <a:rPr lang="cs-CZ" sz="2400" dirty="0" smtClean="0"/>
              <a:t> </a:t>
            </a:r>
            <a:r>
              <a:rPr lang="cs-CZ" sz="2400" dirty="0" smtClean="0"/>
              <a:t>sugar</a:t>
            </a:r>
            <a:r>
              <a:rPr lang="cs-CZ" sz="2400" dirty="0"/>
              <a:t> </a:t>
            </a:r>
            <a:r>
              <a:rPr lang="cs-CZ" sz="2400" dirty="0" smtClean="0"/>
              <a:t>in </a:t>
            </a:r>
            <a:r>
              <a:rPr lang="cs-CZ" sz="2400" dirty="0" smtClean="0"/>
              <a:t>your</a:t>
            </a:r>
            <a:r>
              <a:rPr lang="cs-CZ" sz="2400" dirty="0" smtClean="0"/>
              <a:t> </a:t>
            </a:r>
            <a:r>
              <a:rPr lang="cs-CZ" sz="2400" dirty="0" smtClean="0"/>
              <a:t>coffee</a:t>
            </a:r>
            <a:r>
              <a:rPr lang="cs-CZ" sz="2400" dirty="0" smtClean="0"/>
              <a:t>?</a:t>
            </a:r>
          </a:p>
          <a:p>
            <a:r>
              <a:rPr lang="cs-CZ" sz="2400" dirty="0" smtClean="0"/>
              <a:t>We</a:t>
            </a:r>
            <a:r>
              <a:rPr lang="cs-CZ" sz="2400" dirty="0" smtClean="0"/>
              <a:t> </a:t>
            </a:r>
            <a:r>
              <a:rPr lang="cs-CZ" sz="2400" dirty="0" smtClean="0"/>
              <a:t>wanted</a:t>
            </a:r>
            <a:r>
              <a:rPr lang="cs-CZ" sz="2400" dirty="0" smtClean="0"/>
              <a:t> play </a:t>
            </a:r>
            <a:r>
              <a:rPr lang="cs-CZ" sz="2400" dirty="0" smtClean="0"/>
              <a:t>football</a:t>
            </a:r>
            <a:r>
              <a:rPr lang="cs-CZ" sz="2400" dirty="0" smtClean="0"/>
              <a:t> but </a:t>
            </a:r>
            <a:r>
              <a:rPr lang="cs-CZ" sz="2400" dirty="0" smtClean="0"/>
              <a:t>we</a:t>
            </a:r>
            <a:r>
              <a:rPr lang="cs-CZ" sz="2400" dirty="0" smtClean="0"/>
              <a:t> </a:t>
            </a:r>
            <a:r>
              <a:rPr lang="cs-CZ" sz="2400" dirty="0" smtClean="0"/>
              <a:t>didn’t</a:t>
            </a:r>
            <a:r>
              <a:rPr lang="cs-CZ" sz="2400" dirty="0" smtClean="0"/>
              <a:t> </a:t>
            </a:r>
            <a:r>
              <a:rPr lang="cs-CZ" sz="2400" dirty="0" smtClean="0"/>
              <a:t>have</a:t>
            </a:r>
            <a:r>
              <a:rPr lang="cs-CZ" sz="2400" dirty="0" smtClean="0"/>
              <a:t> </a:t>
            </a:r>
            <a:r>
              <a:rPr lang="cs-CZ" sz="2400" b="1" dirty="0" smtClean="0"/>
              <a:t>enough</a:t>
            </a:r>
            <a:r>
              <a:rPr lang="cs-CZ" sz="2400" dirty="0" smtClean="0"/>
              <a:t> </a:t>
            </a:r>
            <a:r>
              <a:rPr lang="cs-CZ" sz="2400" dirty="0" smtClean="0"/>
              <a:t>players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420888"/>
            <a:ext cx="8211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Complete</a:t>
            </a:r>
            <a:r>
              <a:rPr lang="cs-CZ" sz="2000" dirty="0" smtClean="0"/>
              <a:t> </a:t>
            </a:r>
            <a:r>
              <a:rPr lang="cs-CZ" sz="2000" dirty="0" smtClean="0"/>
              <a:t>the</a:t>
            </a:r>
            <a:r>
              <a:rPr lang="cs-CZ" sz="2000" dirty="0" smtClean="0"/>
              <a:t> </a:t>
            </a:r>
            <a:r>
              <a:rPr lang="cs-CZ" sz="2000" dirty="0" smtClean="0"/>
              <a:t>sentences</a:t>
            </a:r>
            <a:r>
              <a:rPr lang="cs-CZ" sz="2000" dirty="0" smtClean="0"/>
              <a:t>: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25734" y="3068960"/>
            <a:ext cx="72545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dirty="0"/>
              <a:t>H</a:t>
            </a:r>
            <a:r>
              <a:rPr lang="cs-CZ" sz="2400" dirty="0" smtClean="0"/>
              <a:t>e </a:t>
            </a:r>
            <a:r>
              <a:rPr lang="cs-CZ" sz="2400" dirty="0" smtClean="0"/>
              <a:t>can’t</a:t>
            </a:r>
            <a:r>
              <a:rPr lang="cs-CZ" sz="2400" dirty="0" smtClean="0"/>
              <a:t> </a:t>
            </a:r>
            <a:r>
              <a:rPr lang="cs-CZ" sz="2400" dirty="0" smtClean="0"/>
              <a:t>buy</a:t>
            </a:r>
            <a:r>
              <a:rPr lang="cs-CZ" sz="2400" dirty="0" smtClean="0"/>
              <a:t> </a:t>
            </a:r>
            <a:r>
              <a:rPr lang="cs-CZ" sz="2400" dirty="0" smtClean="0"/>
              <a:t>the</a:t>
            </a:r>
            <a:r>
              <a:rPr lang="cs-CZ" sz="2400" dirty="0" smtClean="0"/>
              <a:t> </a:t>
            </a:r>
            <a:r>
              <a:rPr lang="cs-CZ" sz="2400" dirty="0" smtClean="0"/>
              <a:t>book</a:t>
            </a:r>
            <a:r>
              <a:rPr lang="cs-CZ" sz="2400" dirty="0" smtClean="0"/>
              <a:t>. </a:t>
            </a:r>
            <a:r>
              <a:rPr lang="cs-CZ" sz="2400" dirty="0"/>
              <a:t>H</a:t>
            </a:r>
            <a:r>
              <a:rPr lang="cs-CZ" sz="2400" dirty="0" smtClean="0"/>
              <a:t>e </a:t>
            </a:r>
            <a:r>
              <a:rPr lang="cs-CZ" sz="2400" dirty="0" smtClean="0"/>
              <a:t>hasn’t</a:t>
            </a:r>
            <a:r>
              <a:rPr lang="cs-CZ" sz="2400" dirty="0" smtClean="0"/>
              <a:t> </a:t>
            </a:r>
            <a:r>
              <a:rPr lang="cs-CZ" sz="2400" dirty="0" smtClean="0"/>
              <a:t>got</a:t>
            </a:r>
            <a:r>
              <a:rPr lang="cs-CZ" sz="2400" dirty="0"/>
              <a:t> </a:t>
            </a:r>
            <a:r>
              <a:rPr lang="cs-CZ" sz="2400" dirty="0" smtClean="0"/>
              <a:t>_____________.</a:t>
            </a:r>
          </a:p>
          <a:p>
            <a:endParaRPr lang="cs-CZ" sz="2400" dirty="0"/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I </a:t>
            </a:r>
            <a:r>
              <a:rPr lang="cs-CZ" sz="2400" dirty="0" smtClean="0"/>
              <a:t>can’t</a:t>
            </a:r>
            <a:r>
              <a:rPr lang="cs-CZ" sz="2400" dirty="0" smtClean="0"/>
              <a:t> run very far. I </a:t>
            </a:r>
            <a:r>
              <a:rPr lang="cs-CZ" sz="2400" dirty="0" smtClean="0"/>
              <a:t>haven’t</a:t>
            </a:r>
            <a:r>
              <a:rPr lang="cs-CZ" sz="2400" dirty="0" smtClean="0"/>
              <a:t> </a:t>
            </a:r>
            <a:r>
              <a:rPr lang="cs-CZ" sz="2400" dirty="0" smtClean="0"/>
              <a:t>got</a:t>
            </a:r>
            <a:r>
              <a:rPr lang="cs-CZ" sz="2400" dirty="0" smtClean="0"/>
              <a:t> ________________.</a:t>
            </a:r>
          </a:p>
          <a:p>
            <a:pPr marL="342900" indent="-342900">
              <a:buFont typeface="+mj-lt"/>
              <a:buAutoNum type="arabicPeriod"/>
            </a:pPr>
            <a:endParaRPr lang="cs-CZ" sz="2400" dirty="0"/>
          </a:p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We</a:t>
            </a:r>
            <a:r>
              <a:rPr lang="cs-CZ" sz="2400" dirty="0" smtClean="0"/>
              <a:t> had to </a:t>
            </a:r>
            <a:r>
              <a:rPr lang="cs-CZ" sz="2400" dirty="0" smtClean="0"/>
              <a:t>sit</a:t>
            </a:r>
            <a:r>
              <a:rPr lang="cs-CZ" sz="2400" dirty="0" smtClean="0"/>
              <a:t> on </a:t>
            </a:r>
            <a:r>
              <a:rPr lang="cs-CZ" sz="2400" dirty="0" smtClean="0"/>
              <a:t>the</a:t>
            </a:r>
            <a:r>
              <a:rPr lang="cs-CZ" sz="2400" dirty="0" smtClean="0"/>
              <a:t> </a:t>
            </a:r>
            <a:r>
              <a:rPr lang="cs-CZ" sz="2400" dirty="0" smtClean="0"/>
              <a:t>floor</a:t>
            </a:r>
            <a:r>
              <a:rPr lang="cs-CZ" sz="2400" dirty="0" smtClean="0"/>
              <a:t> </a:t>
            </a:r>
            <a:r>
              <a:rPr lang="cs-CZ" sz="2400" dirty="0" smtClean="0"/>
              <a:t>because</a:t>
            </a:r>
            <a:r>
              <a:rPr lang="cs-CZ" sz="2400" dirty="0" smtClean="0"/>
              <a:t> </a:t>
            </a:r>
            <a:r>
              <a:rPr lang="cs-CZ" sz="2400" dirty="0" smtClean="0"/>
              <a:t>ther</a:t>
            </a:r>
            <a:r>
              <a:rPr lang="cs-CZ" sz="2400" dirty="0" smtClean="0"/>
              <a:t> </a:t>
            </a:r>
            <a:r>
              <a:rPr lang="cs-CZ" sz="2400" dirty="0" smtClean="0"/>
              <a:t>weren’t</a:t>
            </a:r>
            <a:r>
              <a:rPr lang="cs-CZ" sz="2400" dirty="0" smtClean="0"/>
              <a:t> </a:t>
            </a:r>
          </a:p>
          <a:p>
            <a:pPr marL="342900" indent="-342900">
              <a:buFont typeface="+mj-lt"/>
              <a:buAutoNum type="arabicPeriod"/>
            </a:pPr>
            <a:endParaRPr lang="cs-CZ" sz="2400" dirty="0"/>
          </a:p>
          <a:p>
            <a:r>
              <a:rPr lang="cs-CZ" sz="2400" dirty="0" smtClean="0"/>
              <a:t>     ______________ 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901930" y="3068960"/>
            <a:ext cx="1226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money</a:t>
            </a:r>
            <a:endParaRPr lang="cs-CZ" sz="2400" dirty="0"/>
          </a:p>
          <a:p>
            <a:r>
              <a:rPr lang="cs-CZ" sz="2400" dirty="0" smtClean="0"/>
              <a:t>enough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16552" y="3899957"/>
            <a:ext cx="1347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enough</a:t>
            </a:r>
            <a:endParaRPr lang="cs-CZ" sz="2400" dirty="0" smtClean="0"/>
          </a:p>
          <a:p>
            <a:r>
              <a:rPr lang="cs-CZ" sz="2400" dirty="0" smtClean="0"/>
              <a:t>energy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616552" y="4730954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enough</a:t>
            </a:r>
            <a:endParaRPr lang="cs-CZ" sz="2400" dirty="0" smtClean="0"/>
          </a:p>
          <a:p>
            <a:r>
              <a:rPr lang="cs-CZ" sz="2400" dirty="0" smtClean="0"/>
              <a:t>chairs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9059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75 -0.01875 L -0.31111 -0.0550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27" y="-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4 0.01921 L -0.19618 -0.0034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47" y="-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58 -3.33333E-6 L -0.32709 -0.0210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-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14 0.02315 L -0.204 -0.0712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-0.7875 0.06296 " pathEditMode="relative" ptsTypes="AA">
                                      <p:cBhvr>
                                        <p:cTn id="8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2.22222E-6 L -0.66944 0.01064 " pathEditMode="relative" ptsTypes="AA">
                                      <p:cBhvr>
                                        <p:cTn id="90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AppData\Local\Microsoft\Windows\Temporary Internet Files\Content.IE5\925CB6XO\MC90043391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027" y="3403848"/>
            <a:ext cx="2420906" cy="242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živatel\AppData\Local\Microsoft\Windows\Temporary Internet Files\Content.IE5\PH3E4SHF\MP900448586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" t="525" r="375" b="7863"/>
          <a:stretch/>
        </p:blipFill>
        <p:spPr bwMode="auto">
          <a:xfrm>
            <a:off x="72000" y="1196752"/>
            <a:ext cx="3996000" cy="55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260648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adjectives</a:t>
            </a:r>
            <a:r>
              <a:rPr lang="cs-CZ" sz="3200" b="1" dirty="0" smtClean="0">
                <a:solidFill>
                  <a:srgbClr val="FF0000"/>
                </a:solidFill>
              </a:rPr>
              <a:t>  +  </a:t>
            </a:r>
            <a:r>
              <a:rPr lang="cs-CZ" sz="3200" b="1" dirty="0" smtClean="0">
                <a:solidFill>
                  <a:srgbClr val="FF0000"/>
                </a:solidFill>
              </a:rPr>
              <a:t>enough</a:t>
            </a:r>
            <a:r>
              <a:rPr lang="cs-CZ" sz="3200" b="1" dirty="0" smtClean="0">
                <a:solidFill>
                  <a:srgbClr val="FF0000"/>
                </a:solidFill>
              </a:rPr>
              <a:t> 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61370" y="1052736"/>
            <a:ext cx="5508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The</a:t>
            </a:r>
            <a:r>
              <a:rPr lang="cs-CZ" sz="3600" dirty="0" smtClean="0"/>
              <a:t> </a:t>
            </a:r>
            <a:r>
              <a:rPr lang="cs-CZ" sz="3600" dirty="0" smtClean="0"/>
              <a:t>kennel</a:t>
            </a:r>
            <a:r>
              <a:rPr lang="cs-CZ" sz="3600" dirty="0" smtClean="0"/>
              <a:t> </a:t>
            </a:r>
            <a:r>
              <a:rPr lang="cs-CZ" sz="3600" dirty="0" smtClean="0"/>
              <a:t>isn’t</a:t>
            </a:r>
            <a:r>
              <a:rPr lang="cs-CZ" sz="3600" dirty="0" smtClean="0"/>
              <a:t> big </a:t>
            </a:r>
            <a:r>
              <a:rPr lang="cs-CZ" sz="3600" b="1" dirty="0" smtClean="0">
                <a:solidFill>
                  <a:srgbClr val="FF0000"/>
                </a:solidFill>
              </a:rPr>
              <a:t>enough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18748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88640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Enough</a:t>
            </a:r>
            <a:r>
              <a:rPr lang="cs-CZ" sz="2800" dirty="0" smtClean="0"/>
              <a:t> </a:t>
            </a:r>
            <a:r>
              <a:rPr lang="cs-CZ" sz="2800" dirty="0" smtClean="0"/>
              <a:t>goes</a:t>
            </a:r>
            <a:r>
              <a:rPr lang="cs-CZ" sz="2800" dirty="0" smtClean="0"/>
              <a:t>  </a:t>
            </a:r>
            <a:r>
              <a:rPr lang="cs-CZ" sz="2800" b="1" dirty="0" smtClean="0"/>
              <a:t>after</a:t>
            </a:r>
            <a:r>
              <a:rPr lang="cs-CZ" sz="2800" dirty="0" smtClean="0"/>
              <a:t> </a:t>
            </a:r>
            <a:r>
              <a:rPr lang="cs-CZ" sz="2800" dirty="0" smtClean="0"/>
              <a:t>adjectives</a:t>
            </a:r>
            <a:r>
              <a:rPr lang="cs-CZ" sz="2800" dirty="0" smtClean="0"/>
              <a:t> and </a:t>
            </a:r>
            <a:r>
              <a:rPr lang="cs-CZ" sz="2800" dirty="0" smtClean="0"/>
              <a:t>adverbs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124744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>
                <a:solidFill>
                  <a:prstClr val="black"/>
                </a:solidFill>
              </a:rPr>
              <a:t>I </a:t>
            </a:r>
            <a:r>
              <a:rPr lang="cs-CZ" sz="2400" dirty="0">
                <a:solidFill>
                  <a:prstClr val="black"/>
                </a:solidFill>
              </a:rPr>
              <a:t>can’t</a:t>
            </a:r>
            <a:r>
              <a:rPr lang="cs-CZ" sz="2400" dirty="0">
                <a:solidFill>
                  <a:prstClr val="black"/>
                </a:solidFill>
              </a:rPr>
              <a:t> run very far</a:t>
            </a:r>
            <a:r>
              <a:rPr lang="cs-CZ" sz="2400" dirty="0" smtClean="0">
                <a:solidFill>
                  <a:prstClr val="black"/>
                </a:solidFill>
              </a:rPr>
              <a:t>. </a:t>
            </a:r>
            <a:r>
              <a:rPr lang="cs-CZ" sz="2400" dirty="0" smtClean="0">
                <a:solidFill>
                  <a:prstClr val="black"/>
                </a:solidFill>
              </a:rPr>
              <a:t>I’m</a:t>
            </a:r>
            <a:r>
              <a:rPr lang="cs-CZ" sz="2400" dirty="0" smtClean="0">
                <a:solidFill>
                  <a:prstClr val="black"/>
                </a:solidFill>
              </a:rPr>
              <a:t> not fit</a:t>
            </a:r>
            <a:r>
              <a:rPr lang="cs-CZ" sz="2400" b="1" dirty="0" smtClean="0">
                <a:solidFill>
                  <a:prstClr val="black"/>
                </a:solidFill>
              </a:rPr>
              <a:t> </a:t>
            </a:r>
            <a:r>
              <a:rPr lang="cs-CZ" sz="2400" b="1" dirty="0" smtClean="0">
                <a:solidFill>
                  <a:prstClr val="black"/>
                </a:solidFill>
              </a:rPr>
              <a:t>enough</a:t>
            </a:r>
            <a:r>
              <a:rPr lang="cs-CZ" sz="2400" dirty="0" smtClean="0">
                <a:solidFill>
                  <a:prstClr val="black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solidFill>
                  <a:prstClr val="black"/>
                </a:solidFill>
              </a:rPr>
              <a:t>Let’s</a:t>
            </a:r>
            <a:r>
              <a:rPr lang="cs-CZ" sz="2400" dirty="0" smtClean="0">
                <a:solidFill>
                  <a:prstClr val="black"/>
                </a:solidFill>
              </a:rPr>
              <a:t> </a:t>
            </a:r>
            <a:r>
              <a:rPr lang="cs-CZ" sz="2000" dirty="0" smtClean="0"/>
              <a:t> </a:t>
            </a:r>
            <a:r>
              <a:rPr lang="cs-CZ" sz="2400" dirty="0" smtClean="0"/>
              <a:t>go . </a:t>
            </a:r>
            <a:r>
              <a:rPr lang="cs-CZ" sz="2400" dirty="0" smtClean="0"/>
              <a:t>We’ve</a:t>
            </a:r>
            <a:r>
              <a:rPr lang="cs-CZ" sz="2400" dirty="0" smtClean="0"/>
              <a:t> </a:t>
            </a:r>
            <a:r>
              <a:rPr lang="cs-CZ" sz="2400" dirty="0" smtClean="0"/>
              <a:t>waited</a:t>
            </a:r>
            <a:r>
              <a:rPr lang="cs-CZ" sz="2400" dirty="0" smtClean="0"/>
              <a:t> long </a:t>
            </a:r>
            <a:r>
              <a:rPr lang="cs-CZ" sz="2400" b="1" dirty="0" smtClean="0"/>
              <a:t>enough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2718212"/>
            <a:ext cx="6912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Complete</a:t>
            </a:r>
            <a:r>
              <a:rPr lang="cs-CZ" sz="2000" dirty="0"/>
              <a:t> </a:t>
            </a:r>
            <a:r>
              <a:rPr lang="cs-CZ" sz="2000" dirty="0"/>
              <a:t>the</a:t>
            </a:r>
            <a:r>
              <a:rPr lang="cs-CZ" sz="2000" dirty="0"/>
              <a:t> </a:t>
            </a:r>
            <a:r>
              <a:rPr lang="cs-CZ" sz="2000" dirty="0" smtClean="0"/>
              <a:t>sentences</a:t>
            </a:r>
            <a:r>
              <a:rPr lang="cs-CZ" sz="2000" dirty="0" smtClean="0"/>
              <a:t>: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913" y="3573016"/>
            <a:ext cx="7318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400" dirty="0" smtClean="0"/>
              <a:t>Shall</a:t>
            </a:r>
            <a:r>
              <a:rPr lang="cs-CZ" sz="2400" dirty="0" smtClean="0"/>
              <a:t> </a:t>
            </a:r>
            <a:r>
              <a:rPr lang="cs-CZ" sz="2400" dirty="0" smtClean="0"/>
              <a:t>we</a:t>
            </a:r>
            <a:r>
              <a:rPr lang="cs-CZ" sz="2400" dirty="0" smtClean="0"/>
              <a:t> </a:t>
            </a:r>
            <a:r>
              <a:rPr lang="cs-CZ" sz="2400" dirty="0" smtClean="0"/>
              <a:t>sit</a:t>
            </a:r>
            <a:r>
              <a:rPr lang="cs-CZ" sz="2400" dirty="0" smtClean="0"/>
              <a:t> </a:t>
            </a:r>
            <a:r>
              <a:rPr lang="cs-CZ" sz="2400" dirty="0" smtClean="0"/>
              <a:t>outside</a:t>
            </a:r>
            <a:r>
              <a:rPr lang="cs-CZ" sz="2400" dirty="0" smtClean="0"/>
              <a:t>? – No, </a:t>
            </a:r>
            <a:r>
              <a:rPr lang="cs-CZ" sz="2400" dirty="0" smtClean="0"/>
              <a:t>it</a:t>
            </a:r>
            <a:r>
              <a:rPr lang="cs-CZ" sz="2400" dirty="0" smtClean="0"/>
              <a:t> </a:t>
            </a:r>
            <a:r>
              <a:rPr lang="cs-CZ" sz="2400" dirty="0" smtClean="0"/>
              <a:t>isn’t</a:t>
            </a:r>
            <a:r>
              <a:rPr lang="cs-CZ" sz="2400" dirty="0" smtClean="0"/>
              <a:t>  _______________ 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68344" y="3429000"/>
            <a:ext cx="1475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warm</a:t>
            </a:r>
            <a:endParaRPr lang="cs-CZ" sz="2400" dirty="0" smtClean="0"/>
          </a:p>
          <a:p>
            <a:r>
              <a:rPr lang="cs-CZ" sz="2400" dirty="0" smtClean="0"/>
              <a:t>enough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913" y="4259997"/>
            <a:ext cx="9082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 </a:t>
            </a:r>
            <a:r>
              <a:rPr lang="cs-CZ" sz="2400" dirty="0" smtClean="0"/>
              <a:t>Can</a:t>
            </a:r>
            <a:r>
              <a:rPr lang="cs-CZ" sz="2400" dirty="0" smtClean="0"/>
              <a:t> </a:t>
            </a:r>
            <a:r>
              <a:rPr lang="cs-CZ" sz="2400" dirty="0" smtClean="0"/>
              <a:t>you</a:t>
            </a:r>
            <a:r>
              <a:rPr lang="cs-CZ" sz="2400" dirty="0" smtClean="0"/>
              <a:t> </a:t>
            </a:r>
            <a:r>
              <a:rPr lang="cs-CZ" sz="2400" dirty="0" smtClean="0"/>
              <a:t>hear</a:t>
            </a:r>
            <a:r>
              <a:rPr lang="cs-CZ" sz="2400" dirty="0" smtClean="0"/>
              <a:t> </a:t>
            </a:r>
            <a:r>
              <a:rPr lang="cs-CZ" sz="2400" dirty="0" smtClean="0"/>
              <a:t>the</a:t>
            </a:r>
            <a:r>
              <a:rPr lang="cs-CZ" sz="2400" dirty="0" smtClean="0"/>
              <a:t> </a:t>
            </a:r>
            <a:r>
              <a:rPr lang="cs-CZ" sz="2400" dirty="0" smtClean="0"/>
              <a:t>radio</a:t>
            </a:r>
            <a:r>
              <a:rPr lang="cs-CZ" sz="2400" dirty="0" smtClean="0"/>
              <a:t>? </a:t>
            </a:r>
            <a:r>
              <a:rPr lang="cs-CZ" sz="2400" dirty="0" smtClean="0"/>
              <a:t>Is</a:t>
            </a:r>
            <a:r>
              <a:rPr lang="cs-CZ" sz="2400" dirty="0" smtClean="0"/>
              <a:t> </a:t>
            </a:r>
            <a:r>
              <a:rPr lang="cs-CZ" sz="2400" dirty="0" smtClean="0"/>
              <a:t>it</a:t>
            </a:r>
            <a:r>
              <a:rPr lang="cs-CZ" sz="2400" dirty="0" smtClean="0"/>
              <a:t> _________________ </a:t>
            </a:r>
            <a:r>
              <a:rPr lang="cs-CZ" sz="2400" dirty="0" smtClean="0"/>
              <a:t>for</a:t>
            </a:r>
            <a:r>
              <a:rPr lang="cs-CZ" sz="2400" dirty="0" smtClean="0"/>
              <a:t> </a:t>
            </a:r>
            <a:r>
              <a:rPr lang="cs-CZ" sz="2400" dirty="0" smtClean="0"/>
              <a:t>you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884368" y="4259997"/>
            <a:ext cx="1259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enough</a:t>
            </a:r>
            <a:endParaRPr lang="cs-CZ" sz="2400" dirty="0" smtClean="0"/>
          </a:p>
          <a:p>
            <a:r>
              <a:rPr lang="cs-CZ" sz="2400" dirty="0" smtClean="0"/>
              <a:t>loud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6359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59 -3.33333E-6 L -0.32014 0.0104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45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6.2963E-6 L -0.22048 -0.04212 " pathEditMode="relative" ptsTypes="AA">
                                      <p:cBhvr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81 L -0.40937 -0.0606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9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32 0.00301 L -0.31702 -0.00741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We</a:t>
            </a:r>
            <a:r>
              <a:rPr lang="cs-CZ" sz="2800" b="1" dirty="0" smtClean="0"/>
              <a:t> </a:t>
            </a:r>
            <a:r>
              <a:rPr lang="cs-CZ" sz="2800" b="1" dirty="0" smtClean="0"/>
              <a:t>can</a:t>
            </a:r>
            <a:r>
              <a:rPr lang="cs-CZ" sz="2800" b="1" dirty="0" smtClean="0"/>
              <a:t> use </a:t>
            </a:r>
            <a:r>
              <a:rPr lang="cs-CZ" sz="2800" b="1" dirty="0" smtClean="0">
                <a:solidFill>
                  <a:srgbClr val="FF0000"/>
                </a:solidFill>
              </a:rPr>
              <a:t>enough</a:t>
            </a:r>
            <a:r>
              <a:rPr lang="cs-CZ" sz="2800" b="1" dirty="0" smtClean="0"/>
              <a:t> </a:t>
            </a:r>
            <a:r>
              <a:rPr lang="cs-CZ" sz="2800" b="1" dirty="0" smtClean="0"/>
              <a:t>alone</a:t>
            </a:r>
            <a:r>
              <a:rPr lang="cs-CZ" sz="2800" b="1" dirty="0" smtClean="0"/>
              <a:t> ( </a:t>
            </a:r>
            <a:r>
              <a:rPr lang="cs-CZ" sz="2800" b="1" dirty="0" smtClean="0"/>
              <a:t>without</a:t>
            </a:r>
            <a:r>
              <a:rPr lang="cs-CZ" sz="2800" b="1" dirty="0" smtClean="0"/>
              <a:t> </a:t>
            </a:r>
            <a:r>
              <a:rPr lang="cs-CZ" sz="2800" b="1" dirty="0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noun</a:t>
            </a:r>
            <a:r>
              <a:rPr lang="cs-CZ" sz="2800" b="1" dirty="0" smtClean="0"/>
              <a:t> ).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340768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We</a:t>
            </a:r>
            <a:r>
              <a:rPr lang="cs-CZ" sz="2400" dirty="0" smtClean="0"/>
              <a:t> </a:t>
            </a:r>
            <a:r>
              <a:rPr lang="cs-CZ" sz="2400" dirty="0" smtClean="0"/>
              <a:t>don’t</a:t>
            </a:r>
            <a:r>
              <a:rPr lang="cs-CZ" sz="2400" dirty="0" smtClean="0"/>
              <a:t> </a:t>
            </a:r>
            <a:r>
              <a:rPr lang="cs-CZ" sz="2400" dirty="0" smtClean="0"/>
              <a:t>need</a:t>
            </a:r>
            <a:r>
              <a:rPr lang="cs-CZ" sz="2400" dirty="0" smtClean="0"/>
              <a:t> </a:t>
            </a:r>
            <a:r>
              <a:rPr lang="cs-CZ" sz="2400" dirty="0" smtClean="0"/>
              <a:t>any</a:t>
            </a:r>
            <a:r>
              <a:rPr lang="cs-CZ" sz="2400" dirty="0" smtClean="0"/>
              <a:t> more </a:t>
            </a:r>
            <a:r>
              <a:rPr lang="cs-CZ" sz="2400" dirty="0" smtClean="0"/>
              <a:t>money</a:t>
            </a:r>
            <a:r>
              <a:rPr lang="cs-CZ" sz="2400" dirty="0" smtClean="0"/>
              <a:t>. </a:t>
            </a:r>
            <a:r>
              <a:rPr lang="cs-CZ" sz="2400" dirty="0" smtClean="0"/>
              <a:t>We’ve</a:t>
            </a:r>
            <a:r>
              <a:rPr lang="cs-CZ" sz="2400" dirty="0" smtClean="0"/>
              <a:t> </a:t>
            </a:r>
            <a:r>
              <a:rPr lang="cs-CZ" sz="2400" dirty="0" smtClean="0"/>
              <a:t>got</a:t>
            </a:r>
            <a:r>
              <a:rPr lang="cs-CZ" sz="2400" dirty="0" smtClean="0"/>
              <a:t> </a:t>
            </a:r>
            <a:r>
              <a:rPr lang="cs-CZ" sz="2400" b="1" dirty="0" smtClean="0"/>
              <a:t>enough</a:t>
            </a:r>
            <a:r>
              <a:rPr lang="cs-CZ" sz="24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Would</a:t>
            </a:r>
            <a:r>
              <a:rPr lang="cs-CZ" sz="2400" dirty="0" smtClean="0"/>
              <a:t> </a:t>
            </a:r>
            <a:r>
              <a:rPr lang="cs-CZ" sz="2400" dirty="0" smtClean="0"/>
              <a:t>you</a:t>
            </a:r>
            <a:r>
              <a:rPr lang="cs-CZ" sz="2400" dirty="0" smtClean="0"/>
              <a:t> </a:t>
            </a:r>
            <a:r>
              <a:rPr lang="cs-CZ" sz="2400" dirty="0" smtClean="0"/>
              <a:t>like</a:t>
            </a:r>
            <a:r>
              <a:rPr lang="cs-CZ" sz="2400" dirty="0" smtClean="0"/>
              <a:t> </a:t>
            </a:r>
            <a:r>
              <a:rPr lang="cs-CZ" sz="2400" dirty="0" smtClean="0"/>
              <a:t>some</a:t>
            </a:r>
            <a:r>
              <a:rPr lang="cs-CZ" sz="2400" dirty="0" smtClean="0"/>
              <a:t> more to </a:t>
            </a:r>
            <a:r>
              <a:rPr lang="cs-CZ" sz="2400" dirty="0" smtClean="0"/>
              <a:t>eat</a:t>
            </a:r>
            <a:r>
              <a:rPr lang="cs-CZ" sz="2400" dirty="0" smtClean="0"/>
              <a:t>?  No, </a:t>
            </a:r>
            <a:r>
              <a:rPr lang="cs-CZ" sz="2400" dirty="0" smtClean="0"/>
              <a:t>thanks</a:t>
            </a:r>
            <a:r>
              <a:rPr lang="cs-CZ" sz="2400" dirty="0" smtClean="0"/>
              <a:t>. I ’ve had </a:t>
            </a:r>
            <a:r>
              <a:rPr lang="cs-CZ" sz="2400" b="1" dirty="0" smtClean="0"/>
              <a:t>enough</a:t>
            </a:r>
            <a:r>
              <a:rPr lang="cs-CZ" sz="2400" b="1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176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332656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We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say</a:t>
            </a:r>
            <a:r>
              <a:rPr lang="cs-CZ" sz="2400" dirty="0" smtClean="0">
                <a:solidFill>
                  <a:srgbClr val="FF0000"/>
                </a:solidFill>
              </a:rPr>
              <a:t>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12474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enough</a:t>
            </a:r>
            <a:r>
              <a:rPr lang="cs-CZ" sz="3600" b="1" dirty="0" smtClean="0"/>
              <a:t> </a:t>
            </a:r>
            <a:r>
              <a:rPr lang="cs-CZ" sz="3600" b="1" dirty="0" smtClean="0"/>
              <a:t>for</a:t>
            </a:r>
            <a:r>
              <a:rPr lang="cs-CZ" sz="3600" b="1" dirty="0" smtClean="0"/>
              <a:t> </a:t>
            </a:r>
            <a:r>
              <a:rPr lang="cs-CZ" sz="3600" dirty="0" smtClean="0"/>
              <a:t>( </a:t>
            </a:r>
            <a:r>
              <a:rPr lang="cs-CZ" sz="3600" dirty="0" smtClean="0"/>
              <a:t>sb</a:t>
            </a:r>
            <a:r>
              <a:rPr lang="cs-CZ" sz="3600" dirty="0" smtClean="0"/>
              <a:t>/</a:t>
            </a:r>
            <a:r>
              <a:rPr lang="cs-CZ" sz="3600" dirty="0" smtClean="0"/>
              <a:t>sth</a:t>
            </a:r>
            <a:r>
              <a:rPr lang="cs-CZ" sz="3600" dirty="0" smtClean="0"/>
              <a:t>)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988840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This</a:t>
            </a:r>
            <a:r>
              <a:rPr lang="cs-CZ" sz="2800" dirty="0" smtClean="0"/>
              <a:t> </a:t>
            </a:r>
            <a:r>
              <a:rPr lang="cs-CZ" sz="2800" dirty="0" smtClean="0"/>
              <a:t>skirt</a:t>
            </a:r>
            <a:r>
              <a:rPr lang="cs-CZ" sz="2800" dirty="0" smtClean="0"/>
              <a:t> </a:t>
            </a:r>
            <a:r>
              <a:rPr lang="cs-CZ" sz="2800" dirty="0" smtClean="0"/>
              <a:t>isn’t</a:t>
            </a:r>
            <a:r>
              <a:rPr lang="cs-CZ" sz="2800" dirty="0" smtClean="0"/>
              <a:t> big </a:t>
            </a:r>
            <a:r>
              <a:rPr lang="cs-CZ" sz="2800" b="1" dirty="0" smtClean="0"/>
              <a:t>enough</a:t>
            </a:r>
            <a:r>
              <a:rPr lang="cs-CZ" sz="2800" b="1" dirty="0" smtClean="0"/>
              <a:t> </a:t>
            </a:r>
            <a:r>
              <a:rPr lang="cs-CZ" sz="2800" b="1" dirty="0" smtClean="0"/>
              <a:t>for</a:t>
            </a:r>
            <a:r>
              <a:rPr lang="cs-CZ" sz="2800" b="1" dirty="0" smtClean="0"/>
              <a:t> </a:t>
            </a:r>
            <a:r>
              <a:rPr lang="cs-CZ" sz="2800" dirty="0" smtClean="0"/>
              <a:t>a car.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3734" y="2996952"/>
            <a:ext cx="48245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enough</a:t>
            </a:r>
            <a:r>
              <a:rPr lang="cs-CZ" sz="3600" b="1" dirty="0" smtClean="0"/>
              <a:t> to </a:t>
            </a:r>
            <a:r>
              <a:rPr lang="cs-CZ" sz="3600" dirty="0" smtClean="0"/>
              <a:t>(</a:t>
            </a:r>
            <a:r>
              <a:rPr lang="cs-CZ" sz="2400" dirty="0" smtClean="0"/>
              <a:t> </a:t>
            </a:r>
            <a:r>
              <a:rPr lang="cs-CZ" sz="3600" dirty="0" smtClean="0"/>
              <a:t>do </a:t>
            </a:r>
            <a:r>
              <a:rPr lang="cs-CZ" sz="3600" dirty="0" smtClean="0"/>
              <a:t>sth</a:t>
            </a:r>
            <a:r>
              <a:rPr lang="cs-CZ" sz="3600" dirty="0" smtClean="0"/>
              <a:t> )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3933056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800" dirty="0" smtClean="0"/>
              <a:t>I </a:t>
            </a:r>
            <a:r>
              <a:rPr lang="cs-CZ" sz="2800" dirty="0" smtClean="0"/>
              <a:t>haven’t</a:t>
            </a:r>
            <a:r>
              <a:rPr lang="cs-CZ" sz="2800" dirty="0" smtClean="0"/>
              <a:t> </a:t>
            </a:r>
            <a:r>
              <a:rPr lang="cs-CZ" sz="2800" dirty="0" smtClean="0"/>
              <a:t>got</a:t>
            </a:r>
            <a:r>
              <a:rPr lang="cs-CZ" sz="2800" dirty="0" smtClean="0"/>
              <a:t> </a:t>
            </a:r>
            <a:r>
              <a:rPr lang="cs-CZ" sz="2800" b="1" dirty="0" smtClean="0"/>
              <a:t>enough</a:t>
            </a:r>
            <a:r>
              <a:rPr lang="cs-CZ" sz="2800" b="1" dirty="0" smtClean="0"/>
              <a:t> </a:t>
            </a:r>
            <a:r>
              <a:rPr lang="cs-CZ" sz="2800" b="1" dirty="0" smtClean="0"/>
              <a:t>money</a:t>
            </a:r>
            <a:r>
              <a:rPr lang="cs-CZ" sz="2800" b="1" dirty="0" smtClean="0"/>
              <a:t> to </a:t>
            </a:r>
            <a:r>
              <a:rPr lang="cs-CZ" sz="2800" b="1" dirty="0" smtClean="0"/>
              <a:t>buy</a:t>
            </a:r>
            <a:r>
              <a:rPr lang="cs-CZ" sz="2800" b="1" dirty="0" smtClean="0"/>
              <a:t> </a:t>
            </a:r>
            <a:r>
              <a:rPr lang="cs-CZ" sz="2800" dirty="0" smtClean="0"/>
              <a:t>a car.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4941168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enough</a:t>
            </a:r>
            <a:r>
              <a:rPr lang="cs-CZ" sz="3600" b="1" dirty="0" smtClean="0"/>
              <a:t> </a:t>
            </a:r>
            <a:r>
              <a:rPr lang="cs-CZ" sz="3600" b="1" dirty="0" smtClean="0"/>
              <a:t>for</a:t>
            </a:r>
            <a:r>
              <a:rPr lang="cs-CZ" sz="3600" b="1" dirty="0" smtClean="0"/>
              <a:t> </a:t>
            </a:r>
            <a:r>
              <a:rPr lang="cs-CZ" sz="3600" dirty="0" smtClean="0"/>
              <a:t>( </a:t>
            </a:r>
            <a:r>
              <a:rPr lang="cs-CZ" sz="3600" dirty="0" smtClean="0"/>
              <a:t>sb</a:t>
            </a:r>
            <a:r>
              <a:rPr lang="cs-CZ" sz="3600" dirty="0" smtClean="0"/>
              <a:t>/</a:t>
            </a:r>
            <a:r>
              <a:rPr lang="cs-CZ" sz="3600" dirty="0" smtClean="0"/>
              <a:t>sth</a:t>
            </a:r>
            <a:r>
              <a:rPr lang="cs-CZ" sz="3600" dirty="0" smtClean="0"/>
              <a:t>)</a:t>
            </a:r>
            <a:r>
              <a:rPr lang="cs-CZ" sz="3600" b="1" dirty="0" smtClean="0"/>
              <a:t> to  </a:t>
            </a:r>
            <a:r>
              <a:rPr lang="cs-CZ" sz="3600" dirty="0" smtClean="0"/>
              <a:t>(do </a:t>
            </a:r>
            <a:r>
              <a:rPr lang="cs-CZ" sz="3600" dirty="0" smtClean="0"/>
              <a:t>sth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5877272"/>
            <a:ext cx="8532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There</a:t>
            </a:r>
            <a:r>
              <a:rPr lang="cs-CZ" sz="2800" dirty="0" smtClean="0"/>
              <a:t> </a:t>
            </a:r>
            <a:r>
              <a:rPr lang="cs-CZ" sz="2800" dirty="0" smtClean="0"/>
              <a:t>aren’t</a:t>
            </a:r>
            <a:r>
              <a:rPr lang="cs-CZ" sz="2800" dirty="0" smtClean="0"/>
              <a:t> </a:t>
            </a:r>
            <a:r>
              <a:rPr lang="cs-CZ" sz="2800" b="1" dirty="0" smtClean="0"/>
              <a:t>enough</a:t>
            </a:r>
            <a:r>
              <a:rPr lang="cs-CZ" sz="2800" b="1" dirty="0" smtClean="0"/>
              <a:t> </a:t>
            </a:r>
            <a:r>
              <a:rPr lang="cs-CZ" sz="2800" b="1" dirty="0" smtClean="0"/>
              <a:t>chairs</a:t>
            </a:r>
            <a:r>
              <a:rPr lang="cs-CZ" sz="2800" b="1" dirty="0" smtClean="0"/>
              <a:t> </a:t>
            </a:r>
            <a:r>
              <a:rPr lang="cs-CZ" sz="2800" b="1" dirty="0" smtClean="0"/>
              <a:t>for</a:t>
            </a:r>
            <a:r>
              <a:rPr lang="cs-CZ" sz="2800" b="1" dirty="0" smtClean="0"/>
              <a:t> </a:t>
            </a:r>
            <a:r>
              <a:rPr lang="cs-CZ" sz="2800" dirty="0" smtClean="0"/>
              <a:t>everybody</a:t>
            </a:r>
            <a:r>
              <a:rPr lang="cs-CZ" sz="2800" dirty="0" smtClean="0"/>
              <a:t> </a:t>
            </a:r>
            <a:r>
              <a:rPr lang="cs-CZ" sz="2800" b="1" dirty="0" smtClean="0"/>
              <a:t>to </a:t>
            </a:r>
            <a:r>
              <a:rPr lang="cs-CZ" sz="2800" b="1" dirty="0" smtClean="0"/>
              <a:t>sit</a:t>
            </a:r>
            <a:r>
              <a:rPr lang="cs-CZ" sz="2800" b="1" dirty="0" smtClean="0"/>
              <a:t> </a:t>
            </a:r>
            <a:r>
              <a:rPr lang="cs-CZ" sz="2800" dirty="0" smtClean="0"/>
              <a:t>down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3809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074216"/>
            <a:ext cx="69127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Why</a:t>
            </a:r>
            <a:r>
              <a:rPr lang="cs-CZ" sz="2000" dirty="0" smtClean="0"/>
              <a:t> </a:t>
            </a:r>
            <a:r>
              <a:rPr lang="cs-CZ" sz="2000" dirty="0" smtClean="0"/>
              <a:t>don’t</a:t>
            </a:r>
            <a:r>
              <a:rPr lang="cs-CZ" sz="2000" dirty="0" smtClean="0"/>
              <a:t> </a:t>
            </a:r>
            <a:r>
              <a:rPr lang="cs-CZ" sz="2000" dirty="0" smtClean="0"/>
              <a:t>you</a:t>
            </a:r>
            <a:r>
              <a:rPr lang="cs-CZ" sz="2000" dirty="0" smtClean="0"/>
              <a:t> </a:t>
            </a:r>
            <a:r>
              <a:rPr lang="cs-CZ" sz="2000" dirty="0" smtClean="0"/>
              <a:t>buy</a:t>
            </a:r>
            <a:r>
              <a:rPr lang="cs-CZ" sz="2000" dirty="0" smtClean="0"/>
              <a:t> a car? – </a:t>
            </a:r>
            <a:r>
              <a:rPr lang="cs-CZ" sz="2000" dirty="0" smtClean="0"/>
              <a:t>You’ve</a:t>
            </a:r>
            <a:r>
              <a:rPr lang="cs-CZ" sz="2000" dirty="0" smtClean="0"/>
              <a:t> </a:t>
            </a:r>
            <a:r>
              <a:rPr lang="cs-CZ" sz="2000" dirty="0" smtClean="0"/>
              <a:t>got</a:t>
            </a:r>
            <a:r>
              <a:rPr lang="cs-CZ" sz="2000" dirty="0" smtClean="0"/>
              <a:t> ________ 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Don’t</a:t>
            </a:r>
            <a:r>
              <a:rPr lang="cs-CZ" sz="2000" dirty="0" smtClean="0"/>
              <a:t> </a:t>
            </a:r>
            <a:r>
              <a:rPr lang="cs-CZ" sz="2000" dirty="0" smtClean="0"/>
              <a:t>buy</a:t>
            </a:r>
            <a:r>
              <a:rPr lang="cs-CZ" sz="2000" dirty="0" smtClean="0"/>
              <a:t> </a:t>
            </a:r>
            <a:r>
              <a:rPr lang="cs-CZ" sz="2000" dirty="0" smtClean="0"/>
              <a:t>that</a:t>
            </a:r>
            <a:r>
              <a:rPr lang="cs-CZ" sz="2000" dirty="0" smtClean="0"/>
              <a:t> </a:t>
            </a:r>
            <a:r>
              <a:rPr lang="cs-CZ" sz="2000" dirty="0" smtClean="0"/>
              <a:t>the</a:t>
            </a:r>
            <a:r>
              <a:rPr lang="cs-CZ" sz="2000" dirty="0" smtClean="0"/>
              <a:t> </a:t>
            </a:r>
            <a:r>
              <a:rPr lang="cs-CZ" sz="2000" dirty="0" smtClean="0"/>
              <a:t>coat</a:t>
            </a:r>
            <a:r>
              <a:rPr lang="cs-CZ" sz="2000" dirty="0" smtClean="0"/>
              <a:t>. </a:t>
            </a:r>
            <a:r>
              <a:rPr lang="cs-CZ" sz="2000" dirty="0" smtClean="0"/>
              <a:t>It’s</a:t>
            </a:r>
            <a:r>
              <a:rPr lang="cs-CZ" sz="2000" dirty="0" smtClean="0"/>
              <a:t> nice but </a:t>
            </a:r>
            <a:r>
              <a:rPr lang="cs-CZ" sz="2000" dirty="0" smtClean="0"/>
              <a:t>it</a:t>
            </a:r>
            <a:r>
              <a:rPr lang="cs-CZ" sz="2000" dirty="0" smtClean="0"/>
              <a:t> </a:t>
            </a:r>
            <a:r>
              <a:rPr lang="cs-CZ" sz="2000" dirty="0" smtClean="0"/>
              <a:t>isn’t</a:t>
            </a:r>
            <a:r>
              <a:rPr lang="cs-CZ" sz="2000" dirty="0" smtClean="0"/>
              <a:t> __________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Tina </a:t>
            </a:r>
            <a:r>
              <a:rPr lang="cs-CZ" sz="2000" dirty="0" smtClean="0"/>
              <a:t>is</a:t>
            </a:r>
            <a:r>
              <a:rPr lang="cs-CZ" sz="2000" dirty="0" smtClean="0"/>
              <a:t>  very </a:t>
            </a:r>
            <a:r>
              <a:rPr lang="cs-CZ" sz="2000" dirty="0" smtClean="0"/>
              <a:t>thin</a:t>
            </a:r>
            <a:r>
              <a:rPr lang="cs-CZ" sz="2000" dirty="0" smtClean="0"/>
              <a:t>. </a:t>
            </a:r>
            <a:r>
              <a:rPr lang="cs-CZ" sz="2000" dirty="0" smtClean="0"/>
              <a:t>She</a:t>
            </a:r>
            <a:r>
              <a:rPr lang="cs-CZ" sz="2000" dirty="0" smtClean="0"/>
              <a:t> </a:t>
            </a:r>
            <a:r>
              <a:rPr lang="cs-CZ" sz="2000" dirty="0" smtClean="0"/>
              <a:t>doesn’t</a:t>
            </a:r>
            <a:r>
              <a:rPr lang="cs-CZ" sz="2000" dirty="0" smtClean="0"/>
              <a:t>  __________ 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This</a:t>
            </a:r>
            <a:r>
              <a:rPr lang="cs-CZ" sz="2000" dirty="0" smtClean="0"/>
              <a:t> house </a:t>
            </a:r>
            <a:r>
              <a:rPr lang="cs-CZ" sz="2000" dirty="0" smtClean="0"/>
              <a:t>isn’t</a:t>
            </a:r>
            <a:r>
              <a:rPr lang="cs-CZ" sz="2000" dirty="0" smtClean="0"/>
              <a:t>  ________ </a:t>
            </a:r>
            <a:r>
              <a:rPr lang="cs-CZ" sz="2000" dirty="0" smtClean="0"/>
              <a:t>for</a:t>
            </a:r>
            <a:r>
              <a:rPr lang="cs-CZ" sz="2000" dirty="0" smtClean="0"/>
              <a:t> a </a:t>
            </a:r>
            <a:r>
              <a:rPr lang="cs-CZ" sz="2000" dirty="0" smtClean="0"/>
              <a:t>large</a:t>
            </a:r>
            <a:r>
              <a:rPr lang="cs-CZ" sz="2000" dirty="0" smtClean="0"/>
              <a:t> </a:t>
            </a:r>
            <a:r>
              <a:rPr lang="cs-CZ" sz="2000" dirty="0" smtClean="0"/>
              <a:t>family</a:t>
            </a:r>
            <a:r>
              <a:rPr lang="cs-CZ" sz="2000" dirty="0" smtClean="0"/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Is</a:t>
            </a:r>
            <a:r>
              <a:rPr lang="cs-CZ" sz="2000" dirty="0" smtClean="0"/>
              <a:t> </a:t>
            </a:r>
            <a:r>
              <a:rPr lang="cs-CZ" sz="2000" dirty="0" smtClean="0"/>
              <a:t>there</a:t>
            </a:r>
            <a:r>
              <a:rPr lang="cs-CZ" sz="2000" dirty="0" smtClean="0"/>
              <a:t> _________  in </a:t>
            </a:r>
            <a:r>
              <a:rPr lang="cs-CZ" sz="2000" dirty="0" smtClean="0"/>
              <a:t>your</a:t>
            </a:r>
            <a:r>
              <a:rPr lang="cs-CZ" sz="2000" dirty="0" smtClean="0"/>
              <a:t> </a:t>
            </a:r>
            <a:r>
              <a:rPr lang="cs-CZ" sz="2000" dirty="0" smtClean="0"/>
              <a:t>coffee</a:t>
            </a:r>
            <a:r>
              <a:rPr lang="cs-CZ" sz="20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He </a:t>
            </a:r>
            <a:r>
              <a:rPr lang="cs-CZ" sz="2000" dirty="0" smtClean="0"/>
              <a:t>isn’t</a:t>
            </a:r>
            <a:r>
              <a:rPr lang="cs-CZ" sz="2000" dirty="0" smtClean="0"/>
              <a:t> a very </a:t>
            </a:r>
            <a:r>
              <a:rPr lang="cs-CZ" sz="2000" dirty="0" smtClean="0"/>
              <a:t>good</a:t>
            </a:r>
            <a:r>
              <a:rPr lang="cs-CZ" sz="2000" dirty="0" smtClean="0"/>
              <a:t> </a:t>
            </a:r>
            <a:r>
              <a:rPr lang="cs-CZ" sz="2000" dirty="0" smtClean="0"/>
              <a:t>tennis</a:t>
            </a:r>
            <a:r>
              <a:rPr lang="cs-CZ" sz="2000" dirty="0" smtClean="0"/>
              <a:t> </a:t>
            </a:r>
            <a:r>
              <a:rPr lang="cs-CZ" sz="2000" dirty="0" smtClean="0"/>
              <a:t>player</a:t>
            </a:r>
            <a:r>
              <a:rPr lang="cs-CZ" sz="2000" dirty="0" smtClean="0"/>
              <a:t> </a:t>
            </a:r>
            <a:r>
              <a:rPr lang="cs-CZ" sz="2000" dirty="0" smtClean="0"/>
              <a:t>because</a:t>
            </a:r>
            <a:r>
              <a:rPr lang="cs-CZ" sz="2000" dirty="0" smtClean="0"/>
              <a:t> he </a:t>
            </a:r>
            <a:r>
              <a:rPr lang="cs-CZ" sz="2000" dirty="0" smtClean="0"/>
              <a:t>doesn’t</a:t>
            </a:r>
            <a:r>
              <a:rPr lang="cs-CZ" sz="2000" dirty="0" smtClean="0"/>
              <a:t> _____.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You</a:t>
            </a:r>
            <a:r>
              <a:rPr lang="cs-CZ" sz="2000" dirty="0" smtClean="0"/>
              <a:t> </a:t>
            </a:r>
            <a:r>
              <a:rPr lang="cs-CZ" sz="2000" dirty="0" smtClean="0"/>
              <a:t>don’t</a:t>
            </a:r>
            <a:r>
              <a:rPr lang="cs-CZ" sz="2000" dirty="0" smtClean="0"/>
              <a:t> </a:t>
            </a:r>
            <a:r>
              <a:rPr lang="cs-CZ" sz="2000" dirty="0" smtClean="0"/>
              <a:t>eat</a:t>
            </a:r>
            <a:r>
              <a:rPr lang="cs-CZ" sz="2000" dirty="0" smtClean="0"/>
              <a:t> ________.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I </a:t>
            </a:r>
            <a:r>
              <a:rPr lang="cs-CZ" sz="2000" dirty="0" smtClean="0"/>
              <a:t>don’t</a:t>
            </a:r>
            <a:r>
              <a:rPr lang="cs-CZ" sz="2000" dirty="0" smtClean="0"/>
              <a:t> </a:t>
            </a:r>
            <a:r>
              <a:rPr lang="cs-CZ" sz="2000" dirty="0" smtClean="0"/>
              <a:t>want</a:t>
            </a:r>
            <a:r>
              <a:rPr lang="cs-CZ" sz="2000" dirty="0" smtClean="0"/>
              <a:t> to go to </a:t>
            </a:r>
            <a:r>
              <a:rPr lang="cs-CZ" sz="2000" dirty="0" smtClean="0"/>
              <a:t>bed</a:t>
            </a:r>
            <a:r>
              <a:rPr lang="cs-CZ" sz="2000" dirty="0" smtClean="0"/>
              <a:t>. </a:t>
            </a:r>
            <a:r>
              <a:rPr lang="cs-CZ" sz="2000" dirty="0" smtClean="0"/>
              <a:t>I’m</a:t>
            </a:r>
            <a:r>
              <a:rPr lang="cs-CZ" sz="2000" dirty="0" smtClean="0"/>
              <a:t> not_________ 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I </a:t>
            </a:r>
            <a:r>
              <a:rPr lang="cs-CZ" sz="2000" dirty="0" smtClean="0"/>
              <a:t>don’t</a:t>
            </a:r>
            <a:r>
              <a:rPr lang="cs-CZ" sz="2000" dirty="0" smtClean="0"/>
              <a:t> </a:t>
            </a:r>
            <a:r>
              <a:rPr lang="cs-CZ" sz="2000" dirty="0" smtClean="0"/>
              <a:t>have</a:t>
            </a:r>
            <a:r>
              <a:rPr lang="cs-CZ" sz="2000" dirty="0" smtClean="0"/>
              <a:t> __________ .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This</a:t>
            </a:r>
            <a:r>
              <a:rPr lang="cs-CZ" sz="2000" dirty="0" smtClean="0"/>
              <a:t> </a:t>
            </a:r>
            <a:r>
              <a:rPr lang="cs-CZ" sz="2000" dirty="0" smtClean="0"/>
              <a:t>knife</a:t>
            </a:r>
            <a:r>
              <a:rPr lang="cs-CZ" sz="2000" dirty="0" smtClean="0"/>
              <a:t> </a:t>
            </a:r>
            <a:r>
              <a:rPr lang="cs-CZ" sz="2000" dirty="0" smtClean="0"/>
              <a:t>isn’t</a:t>
            </a:r>
            <a:r>
              <a:rPr lang="cs-CZ" sz="2000" dirty="0" smtClean="0"/>
              <a:t> _______________ </a:t>
            </a:r>
            <a:r>
              <a:rPr lang="cs-CZ" sz="2000" dirty="0" smtClean="0"/>
              <a:t>tomatoes</a:t>
            </a:r>
            <a:r>
              <a:rPr lang="cs-CZ" sz="2000" dirty="0"/>
              <a:t>.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Have</a:t>
            </a:r>
            <a:r>
              <a:rPr lang="cs-CZ" sz="2000" dirty="0" smtClean="0"/>
              <a:t> </a:t>
            </a:r>
            <a:r>
              <a:rPr lang="cs-CZ" sz="2000" dirty="0" smtClean="0"/>
              <a:t>we</a:t>
            </a:r>
            <a:r>
              <a:rPr lang="cs-CZ" sz="2000" dirty="0" smtClean="0"/>
              <a:t> </a:t>
            </a:r>
            <a:r>
              <a:rPr lang="cs-CZ" sz="2000" dirty="0" smtClean="0"/>
              <a:t>got</a:t>
            </a:r>
            <a:r>
              <a:rPr lang="cs-CZ" sz="2000" dirty="0" smtClean="0"/>
              <a:t>____________ </a:t>
            </a:r>
            <a:r>
              <a:rPr lang="cs-CZ" sz="2000" dirty="0" smtClean="0"/>
              <a:t>sandwiches</a:t>
            </a:r>
            <a:r>
              <a:rPr lang="cs-CZ" sz="20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We</a:t>
            </a:r>
            <a:r>
              <a:rPr lang="cs-CZ" sz="2000" dirty="0" smtClean="0"/>
              <a:t> </a:t>
            </a:r>
            <a:r>
              <a:rPr lang="cs-CZ" sz="2000" dirty="0" smtClean="0"/>
              <a:t>played</a:t>
            </a:r>
            <a:r>
              <a:rPr lang="cs-CZ" sz="2000" dirty="0" smtClean="0"/>
              <a:t> </a:t>
            </a:r>
            <a:r>
              <a:rPr lang="cs-CZ" sz="2000" dirty="0" smtClean="0"/>
              <a:t>well</a:t>
            </a:r>
            <a:r>
              <a:rPr lang="cs-CZ" sz="2000" dirty="0" smtClean="0"/>
              <a:t> but not _________________  </a:t>
            </a:r>
            <a:r>
              <a:rPr lang="cs-CZ" sz="2000" dirty="0" smtClean="0"/>
              <a:t>the</a:t>
            </a:r>
            <a:r>
              <a:rPr lang="cs-CZ" sz="2000" dirty="0" smtClean="0"/>
              <a:t> game.</a:t>
            </a:r>
          </a:p>
          <a:p>
            <a:pPr marL="457200" indent="-457200">
              <a:buFont typeface="+mj-lt"/>
              <a:buAutoNum type="arabicPeriod"/>
            </a:pP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64288" y="1052736"/>
            <a:ext cx="18002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(</a:t>
            </a:r>
            <a:r>
              <a:rPr lang="cs-CZ" sz="2000" dirty="0" smtClean="0"/>
              <a:t>money</a:t>
            </a:r>
            <a:r>
              <a:rPr lang="cs-CZ" sz="2000" dirty="0" smtClean="0"/>
              <a:t>)</a:t>
            </a:r>
          </a:p>
          <a:p>
            <a:r>
              <a:rPr lang="cs-CZ" sz="2000" dirty="0"/>
              <a:t>(</a:t>
            </a:r>
            <a:r>
              <a:rPr lang="cs-CZ" sz="2000" dirty="0" smtClean="0"/>
              <a:t>long)</a:t>
            </a:r>
          </a:p>
          <a:p>
            <a:r>
              <a:rPr lang="cs-CZ" sz="2000" dirty="0" smtClean="0"/>
              <a:t>(</a:t>
            </a:r>
            <a:r>
              <a:rPr lang="cs-CZ" sz="2000" dirty="0" smtClean="0"/>
              <a:t>eat</a:t>
            </a:r>
            <a:r>
              <a:rPr lang="cs-CZ" sz="2000" dirty="0" smtClean="0"/>
              <a:t>) </a:t>
            </a:r>
          </a:p>
          <a:p>
            <a:r>
              <a:rPr lang="cs-CZ" sz="2000" dirty="0" smtClean="0"/>
              <a:t>(big)</a:t>
            </a:r>
          </a:p>
          <a:p>
            <a:r>
              <a:rPr lang="cs-CZ" sz="2000" dirty="0" smtClean="0"/>
              <a:t>(</a:t>
            </a:r>
            <a:r>
              <a:rPr lang="cs-CZ" sz="2000" dirty="0" smtClean="0"/>
              <a:t>sugar</a:t>
            </a:r>
            <a:r>
              <a:rPr lang="cs-CZ" sz="2000" dirty="0" smtClean="0"/>
              <a:t>)</a:t>
            </a:r>
          </a:p>
          <a:p>
            <a:r>
              <a:rPr lang="cs-CZ" sz="2000" dirty="0" smtClean="0"/>
              <a:t>(</a:t>
            </a:r>
            <a:r>
              <a:rPr lang="cs-CZ" sz="2000" dirty="0" smtClean="0"/>
              <a:t>practise</a:t>
            </a:r>
            <a:r>
              <a:rPr lang="cs-CZ" sz="2000" dirty="0" smtClean="0"/>
              <a:t>)</a:t>
            </a:r>
          </a:p>
          <a:p>
            <a:r>
              <a:rPr lang="cs-CZ" sz="2000" dirty="0"/>
              <a:t>(</a:t>
            </a:r>
            <a:r>
              <a:rPr lang="cs-CZ" sz="2000" dirty="0" smtClean="0"/>
              <a:t>fruit</a:t>
            </a:r>
            <a:r>
              <a:rPr lang="cs-CZ" sz="2000" dirty="0" smtClean="0"/>
              <a:t>)</a:t>
            </a:r>
          </a:p>
          <a:p>
            <a:r>
              <a:rPr lang="cs-CZ" sz="2000" dirty="0" smtClean="0"/>
              <a:t>(</a:t>
            </a:r>
            <a:r>
              <a:rPr lang="cs-CZ" sz="2000" dirty="0" smtClean="0"/>
              <a:t>tired</a:t>
            </a:r>
            <a:r>
              <a:rPr lang="cs-CZ" sz="2000" dirty="0" smtClean="0"/>
              <a:t>)</a:t>
            </a:r>
          </a:p>
          <a:p>
            <a:r>
              <a:rPr lang="cs-CZ" sz="2000" dirty="0" smtClean="0"/>
              <a:t>(</a:t>
            </a:r>
            <a:r>
              <a:rPr lang="cs-CZ" sz="2000" dirty="0" smtClean="0"/>
              <a:t>time</a:t>
            </a:r>
            <a:r>
              <a:rPr lang="cs-CZ" sz="2000" dirty="0" smtClean="0"/>
              <a:t> )</a:t>
            </a:r>
          </a:p>
          <a:p>
            <a:r>
              <a:rPr lang="cs-CZ" sz="2000" dirty="0" smtClean="0"/>
              <a:t>(</a:t>
            </a:r>
            <a:r>
              <a:rPr lang="cs-CZ" sz="2000" dirty="0" smtClean="0"/>
              <a:t>sharp</a:t>
            </a:r>
            <a:r>
              <a:rPr lang="cs-CZ" sz="2000" dirty="0" smtClean="0"/>
              <a:t>/</a:t>
            </a:r>
            <a:r>
              <a:rPr lang="cs-CZ" sz="2000" dirty="0" smtClean="0"/>
              <a:t>cut</a:t>
            </a:r>
            <a:r>
              <a:rPr lang="cs-CZ" sz="2000" dirty="0" smtClean="0"/>
              <a:t>)</a:t>
            </a:r>
          </a:p>
          <a:p>
            <a:r>
              <a:rPr lang="cs-CZ" sz="2000" dirty="0" smtClean="0"/>
              <a:t>(</a:t>
            </a:r>
            <a:r>
              <a:rPr lang="cs-CZ" sz="2000" dirty="0" smtClean="0"/>
              <a:t>bread</a:t>
            </a:r>
            <a:r>
              <a:rPr lang="cs-CZ" sz="2000" dirty="0" smtClean="0"/>
              <a:t>/make)</a:t>
            </a:r>
          </a:p>
          <a:p>
            <a:r>
              <a:rPr lang="cs-CZ" sz="2000" dirty="0" smtClean="0"/>
              <a:t>(</a:t>
            </a:r>
            <a:r>
              <a:rPr lang="cs-CZ" sz="2000" dirty="0" smtClean="0"/>
              <a:t>well</a:t>
            </a:r>
            <a:r>
              <a:rPr lang="cs-CZ" sz="2000" dirty="0" smtClean="0"/>
              <a:t>/</a:t>
            </a:r>
            <a:r>
              <a:rPr lang="cs-CZ" sz="2000" dirty="0" smtClean="0"/>
              <a:t>win</a:t>
            </a:r>
            <a:r>
              <a:rPr lang="cs-CZ" sz="2000" dirty="0" smtClean="0"/>
              <a:t>)</a:t>
            </a:r>
          </a:p>
          <a:p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1533" y="369332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Complete</a:t>
            </a:r>
            <a:r>
              <a:rPr lang="cs-CZ" sz="2400" dirty="0" smtClean="0"/>
              <a:t> </a:t>
            </a:r>
            <a:r>
              <a:rPr lang="cs-CZ" sz="2400" dirty="0" smtClean="0"/>
              <a:t>the</a:t>
            </a:r>
            <a:r>
              <a:rPr lang="cs-CZ" sz="2400" dirty="0" smtClean="0"/>
              <a:t> </a:t>
            </a:r>
            <a:r>
              <a:rPr lang="cs-CZ" sz="2400" dirty="0" smtClean="0"/>
              <a:t>sentences</a:t>
            </a:r>
            <a:r>
              <a:rPr lang="cs-CZ" sz="2400" dirty="0" smtClean="0"/>
              <a:t>. Use </a:t>
            </a:r>
            <a:r>
              <a:rPr lang="cs-CZ" sz="2400" b="1" dirty="0" smtClean="0"/>
              <a:t>enough</a:t>
            </a:r>
            <a:r>
              <a:rPr lang="cs-CZ" sz="2400" dirty="0" smtClean="0"/>
              <a:t> </a:t>
            </a:r>
            <a:r>
              <a:rPr lang="cs-CZ" sz="2400" dirty="0" smtClean="0"/>
              <a:t>with</a:t>
            </a:r>
            <a:r>
              <a:rPr lang="cs-CZ" sz="2400" dirty="0" smtClean="0"/>
              <a:t> </a:t>
            </a:r>
            <a:r>
              <a:rPr lang="cs-CZ" sz="2400" dirty="0" smtClean="0"/>
              <a:t>the</a:t>
            </a:r>
            <a:r>
              <a:rPr lang="cs-CZ" sz="2400" dirty="0" smtClean="0"/>
              <a:t> </a:t>
            </a:r>
            <a:r>
              <a:rPr lang="cs-CZ" sz="2400" dirty="0" smtClean="0"/>
              <a:t>words</a:t>
            </a:r>
            <a:r>
              <a:rPr lang="cs-CZ" sz="2400" dirty="0" smtClean="0"/>
              <a:t> in </a:t>
            </a:r>
            <a:r>
              <a:rPr lang="cs-CZ" sz="2400" dirty="0" smtClean="0"/>
              <a:t>brackets</a:t>
            </a:r>
            <a:r>
              <a:rPr lang="cs-CZ" sz="2400" dirty="0" smtClean="0"/>
              <a:t> 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3693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12160" y="5229200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 action="ppaction://hlinksldjump"/>
              </a:rPr>
              <a:t>KEY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9515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074216"/>
            <a:ext cx="856895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Why</a:t>
            </a:r>
            <a:r>
              <a:rPr lang="cs-CZ" sz="2000" dirty="0" smtClean="0"/>
              <a:t> </a:t>
            </a:r>
            <a:r>
              <a:rPr lang="cs-CZ" sz="2000" dirty="0" smtClean="0"/>
              <a:t>don’t</a:t>
            </a:r>
            <a:r>
              <a:rPr lang="cs-CZ" sz="2000" dirty="0" smtClean="0"/>
              <a:t> </a:t>
            </a:r>
            <a:r>
              <a:rPr lang="cs-CZ" sz="2000" dirty="0" smtClean="0"/>
              <a:t>you</a:t>
            </a:r>
            <a:r>
              <a:rPr lang="cs-CZ" sz="2000" dirty="0" smtClean="0"/>
              <a:t> </a:t>
            </a:r>
            <a:r>
              <a:rPr lang="cs-CZ" sz="2000" dirty="0" smtClean="0"/>
              <a:t>buy</a:t>
            </a:r>
            <a:r>
              <a:rPr lang="cs-CZ" sz="2000" dirty="0" smtClean="0"/>
              <a:t> a car? – </a:t>
            </a:r>
            <a:r>
              <a:rPr lang="cs-CZ" sz="2000" dirty="0" smtClean="0"/>
              <a:t>You’ve</a:t>
            </a:r>
            <a:r>
              <a:rPr lang="cs-CZ" sz="2000" dirty="0" smtClean="0"/>
              <a:t> </a:t>
            </a:r>
            <a:r>
              <a:rPr lang="cs-CZ" sz="2000" dirty="0" smtClean="0"/>
              <a:t>got</a:t>
            </a:r>
            <a:r>
              <a:rPr lang="cs-CZ" sz="2000" dirty="0" smtClean="0"/>
              <a:t> </a:t>
            </a:r>
            <a:r>
              <a:rPr lang="cs-CZ" sz="2000" dirty="0" smtClean="0"/>
              <a:t>enough</a:t>
            </a:r>
            <a:r>
              <a:rPr lang="cs-CZ" sz="2000" dirty="0" smtClean="0"/>
              <a:t> </a:t>
            </a:r>
            <a:r>
              <a:rPr lang="cs-CZ" sz="2000" dirty="0" smtClean="0"/>
              <a:t>money</a:t>
            </a:r>
            <a:r>
              <a:rPr lang="cs-CZ" sz="2000" dirty="0"/>
              <a:t>.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Don’t</a:t>
            </a:r>
            <a:r>
              <a:rPr lang="cs-CZ" sz="2000" dirty="0" smtClean="0"/>
              <a:t> </a:t>
            </a:r>
            <a:r>
              <a:rPr lang="cs-CZ" sz="2000" dirty="0" smtClean="0"/>
              <a:t>buy</a:t>
            </a:r>
            <a:r>
              <a:rPr lang="cs-CZ" sz="2000" dirty="0" smtClean="0"/>
              <a:t> </a:t>
            </a:r>
            <a:r>
              <a:rPr lang="cs-CZ" sz="2000" dirty="0" smtClean="0"/>
              <a:t>that</a:t>
            </a:r>
            <a:r>
              <a:rPr lang="cs-CZ" sz="2000" dirty="0" smtClean="0"/>
              <a:t> </a:t>
            </a:r>
            <a:r>
              <a:rPr lang="cs-CZ" sz="2000" dirty="0" smtClean="0"/>
              <a:t>the</a:t>
            </a:r>
            <a:r>
              <a:rPr lang="cs-CZ" sz="2000" dirty="0" smtClean="0"/>
              <a:t> </a:t>
            </a:r>
            <a:r>
              <a:rPr lang="cs-CZ" sz="2000" dirty="0" smtClean="0"/>
              <a:t>coat</a:t>
            </a:r>
            <a:r>
              <a:rPr lang="cs-CZ" sz="2000" dirty="0" smtClean="0"/>
              <a:t>. </a:t>
            </a:r>
            <a:r>
              <a:rPr lang="cs-CZ" sz="2000" dirty="0" smtClean="0"/>
              <a:t>It’s</a:t>
            </a:r>
            <a:r>
              <a:rPr lang="cs-CZ" sz="2000" dirty="0" smtClean="0"/>
              <a:t> nice but </a:t>
            </a:r>
            <a:r>
              <a:rPr lang="cs-CZ" sz="2000" dirty="0" smtClean="0"/>
              <a:t>it</a:t>
            </a:r>
            <a:r>
              <a:rPr lang="cs-CZ" sz="2000" dirty="0" smtClean="0"/>
              <a:t> </a:t>
            </a:r>
            <a:r>
              <a:rPr lang="cs-CZ" sz="2000" dirty="0" smtClean="0"/>
              <a:t>isn’t</a:t>
            </a:r>
            <a:r>
              <a:rPr lang="cs-CZ" sz="2000" dirty="0" smtClean="0"/>
              <a:t>  long </a:t>
            </a:r>
            <a:r>
              <a:rPr lang="cs-CZ" sz="2000" dirty="0" smtClean="0"/>
              <a:t>enough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Tina </a:t>
            </a:r>
            <a:r>
              <a:rPr lang="cs-CZ" sz="2000" dirty="0" smtClean="0"/>
              <a:t>is</a:t>
            </a:r>
            <a:r>
              <a:rPr lang="cs-CZ" sz="2000" dirty="0" smtClean="0"/>
              <a:t>  very </a:t>
            </a:r>
            <a:r>
              <a:rPr lang="cs-CZ" sz="2000" dirty="0" smtClean="0"/>
              <a:t>thin</a:t>
            </a:r>
            <a:r>
              <a:rPr lang="cs-CZ" sz="2000" dirty="0" smtClean="0"/>
              <a:t>. </a:t>
            </a:r>
            <a:r>
              <a:rPr lang="cs-CZ" sz="2000" dirty="0" smtClean="0"/>
              <a:t>She</a:t>
            </a:r>
            <a:r>
              <a:rPr lang="cs-CZ" sz="2000" dirty="0" smtClean="0"/>
              <a:t> </a:t>
            </a:r>
            <a:r>
              <a:rPr lang="cs-CZ" sz="2000" dirty="0" smtClean="0"/>
              <a:t>doesn’t</a:t>
            </a:r>
            <a:r>
              <a:rPr lang="cs-CZ" sz="2000" dirty="0"/>
              <a:t> </a:t>
            </a:r>
            <a:r>
              <a:rPr lang="cs-CZ" sz="2000" dirty="0" smtClean="0"/>
              <a:t>eat</a:t>
            </a:r>
            <a:r>
              <a:rPr lang="cs-CZ" sz="2000" dirty="0" smtClean="0"/>
              <a:t> </a:t>
            </a:r>
            <a:r>
              <a:rPr lang="cs-CZ" sz="2000" dirty="0" smtClean="0"/>
              <a:t>enough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This</a:t>
            </a:r>
            <a:r>
              <a:rPr lang="cs-CZ" sz="2000" dirty="0" smtClean="0"/>
              <a:t> house </a:t>
            </a:r>
            <a:r>
              <a:rPr lang="cs-CZ" sz="2000" dirty="0" smtClean="0"/>
              <a:t>isn’t</a:t>
            </a:r>
            <a:r>
              <a:rPr lang="cs-CZ" sz="2000" dirty="0" smtClean="0"/>
              <a:t>  big </a:t>
            </a:r>
            <a:r>
              <a:rPr lang="cs-CZ" sz="2000" dirty="0" smtClean="0"/>
              <a:t>enough</a:t>
            </a:r>
            <a:r>
              <a:rPr lang="cs-CZ" sz="2000" dirty="0" smtClean="0"/>
              <a:t> </a:t>
            </a:r>
            <a:r>
              <a:rPr lang="cs-CZ" sz="2000" dirty="0" smtClean="0"/>
              <a:t>for</a:t>
            </a:r>
            <a:r>
              <a:rPr lang="cs-CZ" sz="2000" dirty="0" smtClean="0"/>
              <a:t> a </a:t>
            </a:r>
            <a:r>
              <a:rPr lang="cs-CZ" sz="2000" dirty="0" smtClean="0"/>
              <a:t>large</a:t>
            </a:r>
            <a:r>
              <a:rPr lang="cs-CZ" sz="2000" dirty="0" smtClean="0"/>
              <a:t> </a:t>
            </a:r>
            <a:r>
              <a:rPr lang="cs-CZ" sz="2000" dirty="0" smtClean="0"/>
              <a:t>family</a:t>
            </a:r>
            <a:r>
              <a:rPr lang="cs-CZ" sz="2000" dirty="0" smtClean="0"/>
              <a:t>.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Is</a:t>
            </a:r>
            <a:r>
              <a:rPr lang="cs-CZ" sz="2000" dirty="0" smtClean="0"/>
              <a:t> </a:t>
            </a:r>
            <a:r>
              <a:rPr lang="cs-CZ" sz="2000" dirty="0" smtClean="0"/>
              <a:t>there</a:t>
            </a:r>
            <a:r>
              <a:rPr lang="cs-CZ" sz="2000" dirty="0" smtClean="0"/>
              <a:t> </a:t>
            </a:r>
            <a:r>
              <a:rPr lang="cs-CZ" sz="2000" dirty="0" smtClean="0"/>
              <a:t>enough</a:t>
            </a:r>
            <a:r>
              <a:rPr lang="cs-CZ" sz="2000" dirty="0" smtClean="0"/>
              <a:t> </a:t>
            </a:r>
            <a:r>
              <a:rPr lang="cs-CZ" sz="2000" dirty="0" smtClean="0"/>
              <a:t>sugar</a:t>
            </a:r>
            <a:r>
              <a:rPr lang="cs-CZ" sz="2000" dirty="0" smtClean="0"/>
              <a:t> in </a:t>
            </a:r>
            <a:r>
              <a:rPr lang="cs-CZ" sz="2000" dirty="0" smtClean="0"/>
              <a:t>your</a:t>
            </a:r>
            <a:r>
              <a:rPr lang="cs-CZ" sz="2000" dirty="0" smtClean="0"/>
              <a:t> </a:t>
            </a:r>
            <a:r>
              <a:rPr lang="cs-CZ" sz="2000" dirty="0" smtClean="0"/>
              <a:t>coffee</a:t>
            </a:r>
            <a:r>
              <a:rPr lang="cs-CZ" sz="20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He </a:t>
            </a:r>
            <a:r>
              <a:rPr lang="cs-CZ" sz="2000" dirty="0" smtClean="0"/>
              <a:t>isn’t</a:t>
            </a:r>
            <a:r>
              <a:rPr lang="cs-CZ" sz="2000" dirty="0" smtClean="0"/>
              <a:t> a very </a:t>
            </a:r>
            <a:r>
              <a:rPr lang="cs-CZ" sz="2000" dirty="0" smtClean="0"/>
              <a:t>good</a:t>
            </a:r>
            <a:r>
              <a:rPr lang="cs-CZ" sz="2000" dirty="0" smtClean="0"/>
              <a:t> </a:t>
            </a:r>
            <a:r>
              <a:rPr lang="cs-CZ" sz="2000" dirty="0" smtClean="0"/>
              <a:t>tennis</a:t>
            </a:r>
            <a:r>
              <a:rPr lang="cs-CZ" sz="2000" dirty="0" smtClean="0"/>
              <a:t> </a:t>
            </a:r>
            <a:r>
              <a:rPr lang="cs-CZ" sz="2000" dirty="0" smtClean="0"/>
              <a:t>player</a:t>
            </a:r>
            <a:r>
              <a:rPr lang="cs-CZ" sz="2000" dirty="0" smtClean="0"/>
              <a:t> </a:t>
            </a:r>
            <a:r>
              <a:rPr lang="cs-CZ" sz="2000" dirty="0" smtClean="0"/>
              <a:t>because</a:t>
            </a:r>
            <a:r>
              <a:rPr lang="cs-CZ" sz="2000" dirty="0" smtClean="0"/>
              <a:t> he </a:t>
            </a:r>
            <a:r>
              <a:rPr lang="cs-CZ" sz="2000" dirty="0" smtClean="0"/>
              <a:t>doesn’t</a:t>
            </a:r>
            <a:r>
              <a:rPr lang="cs-CZ" sz="2000" dirty="0" smtClean="0"/>
              <a:t> </a:t>
            </a:r>
            <a:r>
              <a:rPr lang="cs-CZ" sz="2000" dirty="0" smtClean="0"/>
              <a:t>practise</a:t>
            </a:r>
            <a:r>
              <a:rPr lang="cs-CZ" sz="2000" dirty="0" smtClean="0"/>
              <a:t> </a:t>
            </a:r>
            <a:r>
              <a:rPr lang="cs-CZ" sz="2000" dirty="0" smtClean="0"/>
              <a:t>enough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You</a:t>
            </a:r>
            <a:r>
              <a:rPr lang="cs-CZ" sz="2000" dirty="0" smtClean="0"/>
              <a:t> </a:t>
            </a:r>
            <a:r>
              <a:rPr lang="cs-CZ" sz="2000" dirty="0" smtClean="0"/>
              <a:t>don’t</a:t>
            </a:r>
            <a:r>
              <a:rPr lang="cs-CZ" sz="2000" dirty="0" smtClean="0"/>
              <a:t> </a:t>
            </a:r>
            <a:r>
              <a:rPr lang="cs-CZ" sz="2000" dirty="0" smtClean="0"/>
              <a:t>eat</a:t>
            </a:r>
            <a:r>
              <a:rPr lang="cs-CZ" sz="2000" dirty="0"/>
              <a:t> </a:t>
            </a:r>
            <a:r>
              <a:rPr lang="cs-CZ" sz="2000" dirty="0" smtClean="0"/>
              <a:t>enough</a:t>
            </a:r>
            <a:r>
              <a:rPr lang="cs-CZ" sz="2000" dirty="0" smtClean="0"/>
              <a:t> </a:t>
            </a:r>
            <a:r>
              <a:rPr lang="cs-CZ" sz="2000" dirty="0" smtClean="0"/>
              <a:t>fruit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I </a:t>
            </a:r>
            <a:r>
              <a:rPr lang="cs-CZ" sz="2000" dirty="0"/>
              <a:t>don’t</a:t>
            </a:r>
            <a:r>
              <a:rPr lang="cs-CZ" sz="2000" dirty="0"/>
              <a:t> </a:t>
            </a:r>
            <a:r>
              <a:rPr lang="cs-CZ" sz="2000" dirty="0"/>
              <a:t>want</a:t>
            </a:r>
            <a:r>
              <a:rPr lang="cs-CZ" sz="2000" dirty="0"/>
              <a:t> to go to </a:t>
            </a:r>
            <a:r>
              <a:rPr lang="cs-CZ" sz="2000" dirty="0" smtClean="0"/>
              <a:t>bed</a:t>
            </a:r>
            <a:r>
              <a:rPr lang="cs-CZ" sz="2000" dirty="0" smtClean="0"/>
              <a:t>. </a:t>
            </a:r>
            <a:r>
              <a:rPr lang="cs-CZ" sz="2000" dirty="0" smtClean="0"/>
              <a:t>I’m</a:t>
            </a:r>
            <a:r>
              <a:rPr lang="cs-CZ" sz="2000" dirty="0" smtClean="0"/>
              <a:t> not </a:t>
            </a:r>
            <a:r>
              <a:rPr lang="cs-CZ" sz="2000" dirty="0" smtClean="0"/>
              <a:t>tired</a:t>
            </a:r>
            <a:r>
              <a:rPr lang="cs-CZ" sz="2000" dirty="0" smtClean="0"/>
              <a:t> </a:t>
            </a:r>
            <a:r>
              <a:rPr lang="cs-CZ" sz="2000" dirty="0" smtClean="0"/>
              <a:t>enough</a:t>
            </a:r>
            <a:r>
              <a:rPr lang="cs-CZ" sz="2000" dirty="0"/>
              <a:t>.</a:t>
            </a: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I </a:t>
            </a:r>
            <a:r>
              <a:rPr lang="cs-CZ" sz="2000" dirty="0" smtClean="0"/>
              <a:t>don’t</a:t>
            </a:r>
            <a:r>
              <a:rPr lang="cs-CZ" sz="2000" dirty="0" smtClean="0"/>
              <a:t> </a:t>
            </a:r>
            <a:r>
              <a:rPr lang="cs-CZ" sz="2000" dirty="0" smtClean="0"/>
              <a:t>have</a:t>
            </a:r>
            <a:r>
              <a:rPr lang="cs-CZ" sz="2000" dirty="0"/>
              <a:t> </a:t>
            </a:r>
            <a:r>
              <a:rPr lang="cs-CZ" sz="2000" dirty="0" smtClean="0"/>
              <a:t>enough</a:t>
            </a:r>
            <a:r>
              <a:rPr lang="cs-CZ" sz="2000" dirty="0" smtClean="0"/>
              <a:t> </a:t>
            </a:r>
            <a:r>
              <a:rPr lang="cs-CZ" sz="2000" dirty="0" smtClean="0"/>
              <a:t>time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This</a:t>
            </a:r>
            <a:r>
              <a:rPr lang="cs-CZ" sz="2000" dirty="0" smtClean="0"/>
              <a:t> </a:t>
            </a:r>
            <a:r>
              <a:rPr lang="cs-CZ" sz="2000" dirty="0" smtClean="0"/>
              <a:t>knife</a:t>
            </a:r>
            <a:r>
              <a:rPr lang="cs-CZ" sz="2000" dirty="0" smtClean="0"/>
              <a:t> </a:t>
            </a:r>
            <a:r>
              <a:rPr lang="cs-CZ" sz="2000" dirty="0" smtClean="0"/>
              <a:t>isn’t</a:t>
            </a:r>
            <a:r>
              <a:rPr lang="cs-CZ" sz="2000" dirty="0"/>
              <a:t> </a:t>
            </a:r>
            <a:r>
              <a:rPr lang="cs-CZ" sz="2000" dirty="0" smtClean="0"/>
              <a:t>sharp</a:t>
            </a:r>
            <a:r>
              <a:rPr lang="cs-CZ" sz="2000" dirty="0" smtClean="0"/>
              <a:t> </a:t>
            </a:r>
            <a:r>
              <a:rPr lang="cs-CZ" sz="2000" dirty="0" smtClean="0"/>
              <a:t>enough</a:t>
            </a:r>
            <a:r>
              <a:rPr lang="cs-CZ" sz="2000" dirty="0"/>
              <a:t> </a:t>
            </a:r>
            <a:r>
              <a:rPr lang="cs-CZ" sz="2000" dirty="0" smtClean="0"/>
              <a:t>to </a:t>
            </a:r>
            <a:r>
              <a:rPr lang="cs-CZ" sz="2000" dirty="0" smtClean="0"/>
              <a:t>cut</a:t>
            </a:r>
            <a:r>
              <a:rPr lang="cs-CZ" sz="2000" dirty="0" smtClean="0"/>
              <a:t> </a:t>
            </a:r>
            <a:r>
              <a:rPr lang="cs-CZ" sz="2000" dirty="0" smtClean="0"/>
              <a:t>tomatoes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Have</a:t>
            </a:r>
            <a:r>
              <a:rPr lang="cs-CZ" sz="2000" dirty="0" smtClean="0"/>
              <a:t> </a:t>
            </a:r>
            <a:r>
              <a:rPr lang="cs-CZ" sz="2000" dirty="0" smtClean="0"/>
              <a:t>we</a:t>
            </a:r>
            <a:r>
              <a:rPr lang="cs-CZ" sz="2000" dirty="0" smtClean="0"/>
              <a:t> </a:t>
            </a:r>
            <a:r>
              <a:rPr lang="cs-CZ" sz="2000" dirty="0" smtClean="0"/>
              <a:t>got</a:t>
            </a:r>
            <a:r>
              <a:rPr lang="cs-CZ" sz="2000" dirty="0" smtClean="0"/>
              <a:t> </a:t>
            </a:r>
            <a:r>
              <a:rPr lang="cs-CZ" sz="2000" dirty="0" smtClean="0"/>
              <a:t>enough</a:t>
            </a:r>
            <a:r>
              <a:rPr lang="cs-CZ" sz="2000" dirty="0" smtClean="0"/>
              <a:t> </a:t>
            </a:r>
            <a:r>
              <a:rPr lang="cs-CZ" sz="2000" dirty="0" smtClean="0"/>
              <a:t>bread</a:t>
            </a:r>
            <a:r>
              <a:rPr lang="cs-CZ" sz="2000" dirty="0"/>
              <a:t> </a:t>
            </a:r>
            <a:r>
              <a:rPr lang="cs-CZ" sz="2000" dirty="0" smtClean="0"/>
              <a:t>to make </a:t>
            </a:r>
            <a:r>
              <a:rPr lang="cs-CZ" sz="2000" dirty="0" smtClean="0"/>
              <a:t>sandwiches</a:t>
            </a:r>
            <a:r>
              <a:rPr lang="cs-CZ" sz="20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We</a:t>
            </a:r>
            <a:r>
              <a:rPr lang="cs-CZ" sz="2000" dirty="0" smtClean="0"/>
              <a:t> </a:t>
            </a:r>
            <a:r>
              <a:rPr lang="cs-CZ" sz="2000" dirty="0" smtClean="0"/>
              <a:t>played</a:t>
            </a:r>
            <a:r>
              <a:rPr lang="cs-CZ" sz="2000" dirty="0" smtClean="0"/>
              <a:t> </a:t>
            </a:r>
            <a:r>
              <a:rPr lang="cs-CZ" sz="2000" dirty="0" smtClean="0"/>
              <a:t>well</a:t>
            </a:r>
            <a:r>
              <a:rPr lang="cs-CZ" sz="2000" dirty="0" smtClean="0"/>
              <a:t> but not </a:t>
            </a:r>
            <a:r>
              <a:rPr lang="cs-CZ" sz="2000" dirty="0" smtClean="0"/>
              <a:t>well</a:t>
            </a:r>
            <a:r>
              <a:rPr lang="cs-CZ" sz="2000" dirty="0" smtClean="0"/>
              <a:t> </a:t>
            </a:r>
            <a:r>
              <a:rPr lang="cs-CZ" sz="2000" dirty="0" smtClean="0"/>
              <a:t>enough</a:t>
            </a:r>
            <a:r>
              <a:rPr lang="cs-CZ" sz="2000" dirty="0" smtClean="0"/>
              <a:t> to </a:t>
            </a:r>
            <a:r>
              <a:rPr lang="cs-CZ" sz="2000" dirty="0" smtClean="0"/>
              <a:t>win</a:t>
            </a:r>
            <a:r>
              <a:rPr lang="cs-CZ" sz="20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endParaRPr lang="cs-CZ" sz="2000" dirty="0" smtClean="0"/>
          </a:p>
          <a:p>
            <a:pPr marL="457200" indent="-457200">
              <a:buFont typeface="+mj-lt"/>
              <a:buAutoNum type="arabicPeriod"/>
            </a:pP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1533" y="369332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KEY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3693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467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539750" y="549275"/>
            <a:ext cx="2136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chemeClr val="accent1"/>
                </a:solidFill>
                <a:cs typeface="Arial" charset="0"/>
              </a:rPr>
              <a:t>Použité zdroje</a:t>
            </a:r>
          </a:p>
          <a:p>
            <a:pPr eaLnBrk="1" hangingPunct="1"/>
            <a:endParaRPr lang="cs-CZ" sz="2400" b="1" dirty="0">
              <a:cs typeface="Arial" charset="0"/>
            </a:endParaRP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611188" y="1268413"/>
            <a:ext cx="6985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400" dirty="0"/>
          </a:p>
          <a:p>
            <a:pPr eaLnBrk="1" hangingPunct="1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188" y="1683911"/>
            <a:ext cx="79212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PETERS</a:t>
            </a:r>
            <a:r>
              <a:rPr lang="cs-CZ" dirty="0"/>
              <a:t>, Sarah; GRÁF, Tomáš. </a:t>
            </a:r>
            <a:r>
              <a:rPr lang="cs-CZ" i="1" dirty="0"/>
              <a:t>Nová cvičebnice anglické gramatiky</a:t>
            </a:r>
            <a:r>
              <a:rPr lang="cs-CZ" dirty="0"/>
              <a:t>. Praha: Polyglot, 2007, ISBN 80-86195-00-7. </a:t>
            </a:r>
            <a:endParaRPr lang="cs-CZ" dirty="0" smtClean="0"/>
          </a:p>
          <a:p>
            <a:endParaRPr lang="cs-CZ" dirty="0">
              <a:solidFill>
                <a:schemeClr val="accent1"/>
              </a:solidFill>
            </a:endParaRPr>
          </a:p>
          <a:p>
            <a:r>
              <a:rPr lang="cs-CZ" dirty="0" smtClean="0"/>
              <a:t>Obrázky : Galerie </a:t>
            </a:r>
            <a:r>
              <a:rPr lang="cs-CZ" dirty="0"/>
              <a:t>Microsoft Office – klipart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857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618</Words>
  <Application>Microsoft Office PowerPoint</Application>
  <PresentationFormat>Předvádění na obrazovce (4:3)</PresentationFormat>
  <Paragraphs>114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48</cp:revision>
  <dcterms:created xsi:type="dcterms:W3CDTF">2013-05-17T18:40:15Z</dcterms:created>
  <dcterms:modified xsi:type="dcterms:W3CDTF">2013-05-19T20:30:13Z</dcterms:modified>
</cp:coreProperties>
</file>